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6"/>
  </p:notesMasterIdLst>
  <p:sldIdLst>
    <p:sldId id="259" r:id="rId2"/>
    <p:sldId id="277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5" r:id="rId14"/>
    <p:sldId id="276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5BF0D1-8C46-45A3-96A7-0EBE87EBC45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4B89966-231D-4609-AEBA-BF411F5840FA}">
      <dgm:prSet phldrT="[Texto]" custT="1"/>
      <dgm:spPr>
        <a:solidFill>
          <a:schemeClr val="accent1">
            <a:lumMod val="75000"/>
          </a:schemeClr>
        </a:solidFill>
        <a:effectLst>
          <a:glow rad="635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pPr algn="just">
            <a:lnSpc>
              <a:spcPct val="150000"/>
            </a:lnSpc>
          </a:pPr>
          <a:r>
            <a:rPr lang="es-ES" sz="2000" b="1" dirty="0"/>
            <a:t>Sentido de creación:</a:t>
          </a:r>
          <a:r>
            <a:rPr lang="es-ES" sz="2000" dirty="0"/>
            <a:t> </a:t>
          </a:r>
          <a:r>
            <a:rPr lang="es-ES" sz="1600" dirty="0"/>
            <a:t>"El Espíritu de Dios se movía sobre el agua " (</a:t>
          </a:r>
          <a:r>
            <a:rPr lang="es-ES" sz="1600" dirty="0" err="1"/>
            <a:t>Gn</a:t>
          </a:r>
          <a:r>
            <a:rPr lang="es-ES" sz="1600" dirty="0"/>
            <a:t>. 1, 2).  En el agua se mueve el Espíritu, reflejando la acción del Espíritu de Dios en las aguas bautismales. </a:t>
          </a:r>
        </a:p>
      </dgm:t>
    </dgm:pt>
    <dgm:pt modelId="{94D52D0A-B910-45CD-BFD6-0F829370D311}" type="parTrans" cxnId="{3652A820-64BE-466C-97EA-97D9CA0EB95C}">
      <dgm:prSet/>
      <dgm:spPr/>
      <dgm:t>
        <a:bodyPr/>
        <a:lstStyle/>
        <a:p>
          <a:endParaRPr lang="es-ES"/>
        </a:p>
      </dgm:t>
    </dgm:pt>
    <dgm:pt modelId="{FA49BA5A-9D30-467A-B29E-9C69789E5DBE}" type="sibTrans" cxnId="{3652A820-64BE-466C-97EA-97D9CA0EB95C}">
      <dgm:prSet/>
      <dgm:spPr/>
      <dgm:t>
        <a:bodyPr/>
        <a:lstStyle/>
        <a:p>
          <a:endParaRPr lang="es-ES"/>
        </a:p>
      </dgm:t>
    </dgm:pt>
    <dgm:pt modelId="{388287F0-C6D6-49C7-AD3A-E33E0BA9D474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s-ES" sz="2000" b="1" dirty="0"/>
            <a:t>Sentido de purificación:</a:t>
          </a:r>
          <a:r>
            <a:rPr lang="es-ES" sz="2400" b="1" dirty="0"/>
            <a:t> </a:t>
          </a:r>
          <a:r>
            <a:rPr lang="es-ES" sz="1600" dirty="0"/>
            <a:t>(</a:t>
          </a:r>
          <a:r>
            <a:rPr lang="es-ES" sz="1600" dirty="0" err="1"/>
            <a:t>Gn</a:t>
          </a:r>
          <a:r>
            <a:rPr lang="es-ES" sz="1600" dirty="0"/>
            <a:t>. 6,12 – 13). El diluvio de los cuarenta días y cuarenta noches tiene que ver con la decisión de Dios de purificar a la humanidad. Este signo en el que se ve el agua anticipa el carácter purificador de las aguas bautismales, en la que el creyente queda limpio de todos sus pecados. </a:t>
          </a:r>
        </a:p>
      </dgm:t>
    </dgm:pt>
    <dgm:pt modelId="{7D606DF7-82F5-46FC-B0E0-BE290B55823B}" type="parTrans" cxnId="{B51FD93D-74EB-49A5-B80F-BC04C956B802}">
      <dgm:prSet/>
      <dgm:spPr/>
      <dgm:t>
        <a:bodyPr/>
        <a:lstStyle/>
        <a:p>
          <a:endParaRPr lang="es-ES"/>
        </a:p>
      </dgm:t>
    </dgm:pt>
    <dgm:pt modelId="{32C7F0BA-ED30-4055-9C2B-0BAF5F5C4C01}" type="sibTrans" cxnId="{B51FD93D-74EB-49A5-B80F-BC04C956B802}">
      <dgm:prSet/>
      <dgm:spPr/>
      <dgm:t>
        <a:bodyPr/>
        <a:lstStyle/>
        <a:p>
          <a:endParaRPr lang="es-ES"/>
        </a:p>
      </dgm:t>
    </dgm:pt>
    <dgm:pt modelId="{2E689096-CD2B-495E-B14B-E30311349D73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lnSpc>
              <a:spcPct val="150000"/>
            </a:lnSpc>
          </a:pPr>
          <a:r>
            <a:rPr lang="es-ES" sz="2000" b="1" dirty="0"/>
            <a:t>Sentido de liberación: </a:t>
          </a:r>
          <a:r>
            <a:rPr lang="es-ES" sz="1600" dirty="0"/>
            <a:t>"Los Israelitas cruzaron el mar Rojo, pasando entre dos murallas de agua” (Ex 14, 22) El agua que se abre de par en par y por la que los israelitas se ven libres de sus enemigos, dice de la liberación de los creyentes en el agua bautismal.   </a:t>
          </a:r>
        </a:p>
      </dgm:t>
    </dgm:pt>
    <dgm:pt modelId="{67CE4475-90DF-431B-A651-F157F26968B5}" type="parTrans" cxnId="{0F6C988B-1386-482E-AF3E-B562A91CE716}">
      <dgm:prSet/>
      <dgm:spPr/>
      <dgm:t>
        <a:bodyPr/>
        <a:lstStyle/>
        <a:p>
          <a:endParaRPr lang="es-ES"/>
        </a:p>
      </dgm:t>
    </dgm:pt>
    <dgm:pt modelId="{C3A8B67C-232D-4FDD-B94E-675E7F624DA7}" type="sibTrans" cxnId="{0F6C988B-1386-482E-AF3E-B562A91CE716}">
      <dgm:prSet/>
      <dgm:spPr/>
      <dgm:t>
        <a:bodyPr/>
        <a:lstStyle/>
        <a:p>
          <a:endParaRPr lang="es-ES"/>
        </a:p>
      </dgm:t>
    </dgm:pt>
    <dgm:pt modelId="{7FCDBF27-771F-4B49-8BAF-935F57F0DF98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s-ES" sz="2000" b="1" dirty="0"/>
            <a:t>Sentido de vida: </a:t>
          </a:r>
          <a:r>
            <a:rPr lang="es-ES" sz="1800" dirty="0"/>
            <a:t>(Nm. 20). </a:t>
          </a:r>
          <a:r>
            <a:rPr lang="es-ES" sz="1600" dirty="0"/>
            <a:t>El agua en pleno desierto calma la sed de los israelitas y les devuelve la vida. Así, las aguas del bautismo dan la vida a los creyentes. </a:t>
          </a:r>
        </a:p>
        <a:p>
          <a:pPr algn="just">
            <a:lnSpc>
              <a:spcPct val="90000"/>
            </a:lnSpc>
          </a:pPr>
          <a:r>
            <a:rPr lang="es-ES" sz="900" dirty="0"/>
            <a:t> </a:t>
          </a:r>
        </a:p>
      </dgm:t>
    </dgm:pt>
    <dgm:pt modelId="{40C836F9-A2B6-4B71-A773-DA3DA2B0E84F}" type="parTrans" cxnId="{9118D1CA-9050-4A1B-96D2-B99BFE88D57F}">
      <dgm:prSet/>
      <dgm:spPr/>
      <dgm:t>
        <a:bodyPr/>
        <a:lstStyle/>
        <a:p>
          <a:endParaRPr lang="es-ES"/>
        </a:p>
      </dgm:t>
    </dgm:pt>
    <dgm:pt modelId="{2E68719C-8303-4685-8004-DE813E17902F}" type="sibTrans" cxnId="{9118D1CA-9050-4A1B-96D2-B99BFE88D57F}">
      <dgm:prSet/>
      <dgm:spPr/>
      <dgm:t>
        <a:bodyPr/>
        <a:lstStyle/>
        <a:p>
          <a:endParaRPr lang="es-ES"/>
        </a:p>
      </dgm:t>
    </dgm:pt>
    <dgm:pt modelId="{5A1E3242-FF63-45CA-A02E-82B56EDC03E8}" type="pres">
      <dgm:prSet presAssocID="{F75BF0D1-8C46-45A3-96A7-0EBE87EBC455}" presName="linear" presStyleCnt="0">
        <dgm:presLayoutVars>
          <dgm:dir/>
          <dgm:animLvl val="lvl"/>
          <dgm:resizeHandles val="exact"/>
        </dgm:presLayoutVars>
      </dgm:prSet>
      <dgm:spPr/>
    </dgm:pt>
    <dgm:pt modelId="{8C2D8547-B4B4-4009-BB14-1B922BF24389}" type="pres">
      <dgm:prSet presAssocID="{14B89966-231D-4609-AEBA-BF411F5840FA}" presName="parentLin" presStyleCnt="0"/>
      <dgm:spPr/>
    </dgm:pt>
    <dgm:pt modelId="{0D813B72-BDB3-439B-A194-DA6E9ACC6400}" type="pres">
      <dgm:prSet presAssocID="{14B89966-231D-4609-AEBA-BF411F5840FA}" presName="parentLeftMargin" presStyleLbl="node1" presStyleIdx="0" presStyleCnt="4"/>
      <dgm:spPr/>
    </dgm:pt>
    <dgm:pt modelId="{8EF20C17-4D3E-4F79-9074-E8DD30C6DF78}" type="pres">
      <dgm:prSet presAssocID="{14B89966-231D-4609-AEBA-BF411F5840FA}" presName="parentText" presStyleLbl="node1" presStyleIdx="0" presStyleCnt="4" custScaleX="144981" custScaleY="500013" custLinFactNeighborX="-24122" custLinFactNeighborY="-59981">
        <dgm:presLayoutVars>
          <dgm:chMax val="0"/>
          <dgm:bulletEnabled val="1"/>
        </dgm:presLayoutVars>
      </dgm:prSet>
      <dgm:spPr/>
    </dgm:pt>
    <dgm:pt modelId="{064B635A-9CED-43EF-87E9-C87C70C0AEEA}" type="pres">
      <dgm:prSet presAssocID="{14B89966-231D-4609-AEBA-BF411F5840FA}" presName="negativeSpace" presStyleCnt="0"/>
      <dgm:spPr/>
    </dgm:pt>
    <dgm:pt modelId="{0F951295-523E-4CFA-9EC8-438A84DB7FA3}" type="pres">
      <dgm:prSet presAssocID="{14B89966-231D-4609-AEBA-BF411F5840FA}" presName="childText" presStyleLbl="conFgAcc1" presStyleIdx="0" presStyleCnt="4" custLinFactY="-200000" custLinFactNeighborY="-208978">
        <dgm:presLayoutVars>
          <dgm:bulletEnabled val="1"/>
        </dgm:presLayoutVars>
      </dgm:prSet>
      <dgm:spPr/>
    </dgm:pt>
    <dgm:pt modelId="{8B0AB488-F683-4F96-90FA-A40DBBB34BCA}" type="pres">
      <dgm:prSet presAssocID="{FA49BA5A-9D30-467A-B29E-9C69789E5DBE}" presName="spaceBetweenRectangles" presStyleCnt="0"/>
      <dgm:spPr/>
    </dgm:pt>
    <dgm:pt modelId="{70681D6E-B09D-4E93-ACF9-CBBDB65B75D0}" type="pres">
      <dgm:prSet presAssocID="{388287F0-C6D6-49C7-AD3A-E33E0BA9D474}" presName="parentLin" presStyleCnt="0"/>
      <dgm:spPr/>
    </dgm:pt>
    <dgm:pt modelId="{92F118F2-F420-4453-80BC-060668D0B35E}" type="pres">
      <dgm:prSet presAssocID="{388287F0-C6D6-49C7-AD3A-E33E0BA9D474}" presName="parentLeftMargin" presStyleLbl="node1" presStyleIdx="0" presStyleCnt="4"/>
      <dgm:spPr/>
    </dgm:pt>
    <dgm:pt modelId="{A1F1DAA6-74DF-469A-B555-D179792AD58D}" type="pres">
      <dgm:prSet presAssocID="{388287F0-C6D6-49C7-AD3A-E33E0BA9D474}" presName="parentText" presStyleLbl="node1" presStyleIdx="1" presStyleCnt="4" custScaleX="142997" custScaleY="734352" custLinFactNeighborX="-19345" custLinFactNeighborY="19777">
        <dgm:presLayoutVars>
          <dgm:chMax val="0"/>
          <dgm:bulletEnabled val="1"/>
        </dgm:presLayoutVars>
      </dgm:prSet>
      <dgm:spPr/>
    </dgm:pt>
    <dgm:pt modelId="{9D74742A-1867-4323-99C2-DF8822824C7E}" type="pres">
      <dgm:prSet presAssocID="{388287F0-C6D6-49C7-AD3A-E33E0BA9D474}" presName="negativeSpace" presStyleCnt="0"/>
      <dgm:spPr/>
    </dgm:pt>
    <dgm:pt modelId="{0D4EAB0E-66F9-4359-A7EF-E5313E2DFAB6}" type="pres">
      <dgm:prSet presAssocID="{388287F0-C6D6-49C7-AD3A-E33E0BA9D474}" presName="childText" presStyleLbl="conFgAcc1" presStyleIdx="1" presStyleCnt="4" custLinFactY="-270538" custLinFactNeighborY="-300000">
        <dgm:presLayoutVars>
          <dgm:bulletEnabled val="1"/>
        </dgm:presLayoutVars>
      </dgm:prSet>
      <dgm:spPr/>
    </dgm:pt>
    <dgm:pt modelId="{5EA07F5A-3948-4428-934B-410FD0058205}" type="pres">
      <dgm:prSet presAssocID="{32C7F0BA-ED30-4055-9C2B-0BAF5F5C4C01}" presName="spaceBetweenRectangles" presStyleCnt="0"/>
      <dgm:spPr/>
    </dgm:pt>
    <dgm:pt modelId="{195C473E-7C5B-4BD5-B912-AC7E8FD19A03}" type="pres">
      <dgm:prSet presAssocID="{2E689096-CD2B-495E-B14B-E30311349D73}" presName="parentLin" presStyleCnt="0"/>
      <dgm:spPr/>
    </dgm:pt>
    <dgm:pt modelId="{A938AE40-7B25-4C37-BD99-5E4693D135CC}" type="pres">
      <dgm:prSet presAssocID="{2E689096-CD2B-495E-B14B-E30311349D73}" presName="parentLeftMargin" presStyleLbl="node1" presStyleIdx="1" presStyleCnt="4"/>
      <dgm:spPr/>
    </dgm:pt>
    <dgm:pt modelId="{1C3A384A-AB46-4E2E-BAF8-E2325581F29F}" type="pres">
      <dgm:prSet presAssocID="{2E689096-CD2B-495E-B14B-E30311349D73}" presName="parentText" presStyleLbl="node1" presStyleIdx="2" presStyleCnt="4" custScaleX="136121" custScaleY="729204" custLinFactNeighborX="-21769" custLinFactNeighborY="29077">
        <dgm:presLayoutVars>
          <dgm:chMax val="0"/>
          <dgm:bulletEnabled val="1"/>
        </dgm:presLayoutVars>
      </dgm:prSet>
      <dgm:spPr/>
    </dgm:pt>
    <dgm:pt modelId="{B2F81852-CBDE-4007-8C4D-449AC567437A}" type="pres">
      <dgm:prSet presAssocID="{2E689096-CD2B-495E-B14B-E30311349D73}" presName="negativeSpace" presStyleCnt="0"/>
      <dgm:spPr/>
    </dgm:pt>
    <dgm:pt modelId="{0C5705B1-DF2B-4A99-BAB8-143EBE658B4C}" type="pres">
      <dgm:prSet presAssocID="{2E689096-CD2B-495E-B14B-E30311349D73}" presName="childText" presStyleLbl="conFgAcc1" presStyleIdx="2" presStyleCnt="4" custLinFactY="-256841" custLinFactNeighborY="-300000">
        <dgm:presLayoutVars>
          <dgm:bulletEnabled val="1"/>
        </dgm:presLayoutVars>
      </dgm:prSet>
      <dgm:spPr/>
    </dgm:pt>
    <dgm:pt modelId="{D08D1FD5-1FF9-467C-A549-DF98F7E21D00}" type="pres">
      <dgm:prSet presAssocID="{C3A8B67C-232D-4FDD-B94E-675E7F624DA7}" presName="spaceBetweenRectangles" presStyleCnt="0"/>
      <dgm:spPr/>
    </dgm:pt>
    <dgm:pt modelId="{4F56B00F-29F7-4C98-AAD8-B22819CF2384}" type="pres">
      <dgm:prSet presAssocID="{7FCDBF27-771F-4B49-8BAF-935F57F0DF98}" presName="parentLin" presStyleCnt="0"/>
      <dgm:spPr/>
    </dgm:pt>
    <dgm:pt modelId="{F18E5337-56AD-4B81-AF8E-C21386552C07}" type="pres">
      <dgm:prSet presAssocID="{7FCDBF27-771F-4B49-8BAF-935F57F0DF98}" presName="parentLeftMargin" presStyleLbl="node1" presStyleIdx="2" presStyleCnt="4"/>
      <dgm:spPr/>
    </dgm:pt>
    <dgm:pt modelId="{6FFE8E76-5D8A-4F2F-B019-3A18BF63EFA2}" type="pres">
      <dgm:prSet presAssocID="{7FCDBF27-771F-4B49-8BAF-935F57F0DF98}" presName="parentText" presStyleLbl="node1" presStyleIdx="3" presStyleCnt="4" custScaleX="137427" custScaleY="455894" custLinFactY="3661" custLinFactNeighborX="-21863" custLinFactNeighborY="100000">
        <dgm:presLayoutVars>
          <dgm:chMax val="0"/>
          <dgm:bulletEnabled val="1"/>
        </dgm:presLayoutVars>
      </dgm:prSet>
      <dgm:spPr/>
    </dgm:pt>
    <dgm:pt modelId="{3950BFB5-7441-4372-A298-5E085824D3E1}" type="pres">
      <dgm:prSet presAssocID="{7FCDBF27-771F-4B49-8BAF-935F57F0DF98}" presName="negativeSpace" presStyleCnt="0"/>
      <dgm:spPr/>
    </dgm:pt>
    <dgm:pt modelId="{4C0DAEA7-AFC6-4C58-9E9B-FA6E718A9F6A}" type="pres">
      <dgm:prSet presAssocID="{7FCDBF27-771F-4B49-8BAF-935F57F0DF98}" presName="childText" presStyleLbl="conFgAcc1" presStyleIdx="3" presStyleCnt="4" custScaleY="89069" custLinFactY="-102252" custLinFactNeighborY="-200000">
        <dgm:presLayoutVars>
          <dgm:bulletEnabled val="1"/>
        </dgm:presLayoutVars>
      </dgm:prSet>
      <dgm:spPr/>
    </dgm:pt>
  </dgm:ptLst>
  <dgm:cxnLst>
    <dgm:cxn modelId="{3652A820-64BE-466C-97EA-97D9CA0EB95C}" srcId="{F75BF0D1-8C46-45A3-96A7-0EBE87EBC455}" destId="{14B89966-231D-4609-AEBA-BF411F5840FA}" srcOrd="0" destOrd="0" parTransId="{94D52D0A-B910-45CD-BFD6-0F829370D311}" sibTransId="{FA49BA5A-9D30-467A-B29E-9C69789E5DBE}"/>
    <dgm:cxn modelId="{0FC4332E-42D0-4883-A216-4963D327FAB3}" type="presOf" srcId="{14B89966-231D-4609-AEBA-BF411F5840FA}" destId="{8EF20C17-4D3E-4F79-9074-E8DD30C6DF78}" srcOrd="1" destOrd="0" presId="urn:microsoft.com/office/officeart/2005/8/layout/list1"/>
    <dgm:cxn modelId="{B4B6842F-C4FC-4395-9A10-45F6C11A263F}" type="presOf" srcId="{388287F0-C6D6-49C7-AD3A-E33E0BA9D474}" destId="{92F118F2-F420-4453-80BC-060668D0B35E}" srcOrd="0" destOrd="0" presId="urn:microsoft.com/office/officeart/2005/8/layout/list1"/>
    <dgm:cxn modelId="{B51FD93D-74EB-49A5-B80F-BC04C956B802}" srcId="{F75BF0D1-8C46-45A3-96A7-0EBE87EBC455}" destId="{388287F0-C6D6-49C7-AD3A-E33E0BA9D474}" srcOrd="1" destOrd="0" parTransId="{7D606DF7-82F5-46FC-B0E0-BE290B55823B}" sibTransId="{32C7F0BA-ED30-4055-9C2B-0BAF5F5C4C01}"/>
    <dgm:cxn modelId="{D47FD85F-D564-4C59-83A5-9D1DA323E07A}" type="presOf" srcId="{7FCDBF27-771F-4B49-8BAF-935F57F0DF98}" destId="{6FFE8E76-5D8A-4F2F-B019-3A18BF63EFA2}" srcOrd="1" destOrd="0" presId="urn:microsoft.com/office/officeart/2005/8/layout/list1"/>
    <dgm:cxn modelId="{CA71206E-0FD6-4B45-A83D-8CEB5ABBD07B}" type="presOf" srcId="{2E689096-CD2B-495E-B14B-E30311349D73}" destId="{A938AE40-7B25-4C37-BD99-5E4693D135CC}" srcOrd="0" destOrd="0" presId="urn:microsoft.com/office/officeart/2005/8/layout/list1"/>
    <dgm:cxn modelId="{34A55A77-B9F4-4E83-9EEA-AF0998F0E78F}" type="presOf" srcId="{7FCDBF27-771F-4B49-8BAF-935F57F0DF98}" destId="{F18E5337-56AD-4B81-AF8E-C21386552C07}" srcOrd="0" destOrd="0" presId="urn:microsoft.com/office/officeart/2005/8/layout/list1"/>
    <dgm:cxn modelId="{87B7F45A-767F-429B-93FF-25014458BFCD}" type="presOf" srcId="{388287F0-C6D6-49C7-AD3A-E33E0BA9D474}" destId="{A1F1DAA6-74DF-469A-B555-D179792AD58D}" srcOrd="1" destOrd="0" presId="urn:microsoft.com/office/officeart/2005/8/layout/list1"/>
    <dgm:cxn modelId="{7718568B-18D0-4DD9-88D2-BA3BB7F2F453}" type="presOf" srcId="{F75BF0D1-8C46-45A3-96A7-0EBE87EBC455}" destId="{5A1E3242-FF63-45CA-A02E-82B56EDC03E8}" srcOrd="0" destOrd="0" presId="urn:microsoft.com/office/officeart/2005/8/layout/list1"/>
    <dgm:cxn modelId="{0F6C988B-1386-482E-AF3E-B562A91CE716}" srcId="{F75BF0D1-8C46-45A3-96A7-0EBE87EBC455}" destId="{2E689096-CD2B-495E-B14B-E30311349D73}" srcOrd="2" destOrd="0" parTransId="{67CE4475-90DF-431B-A651-F157F26968B5}" sibTransId="{C3A8B67C-232D-4FDD-B94E-675E7F624DA7}"/>
    <dgm:cxn modelId="{FECC94A6-5190-43BB-9D62-73B4247BD108}" type="presOf" srcId="{14B89966-231D-4609-AEBA-BF411F5840FA}" destId="{0D813B72-BDB3-439B-A194-DA6E9ACC6400}" srcOrd="0" destOrd="0" presId="urn:microsoft.com/office/officeart/2005/8/layout/list1"/>
    <dgm:cxn modelId="{2907CCA6-D2D7-4129-8E49-9948433FF4A7}" type="presOf" srcId="{2E689096-CD2B-495E-B14B-E30311349D73}" destId="{1C3A384A-AB46-4E2E-BAF8-E2325581F29F}" srcOrd="1" destOrd="0" presId="urn:microsoft.com/office/officeart/2005/8/layout/list1"/>
    <dgm:cxn modelId="{9118D1CA-9050-4A1B-96D2-B99BFE88D57F}" srcId="{F75BF0D1-8C46-45A3-96A7-0EBE87EBC455}" destId="{7FCDBF27-771F-4B49-8BAF-935F57F0DF98}" srcOrd="3" destOrd="0" parTransId="{40C836F9-A2B6-4B71-A773-DA3DA2B0E84F}" sibTransId="{2E68719C-8303-4685-8004-DE813E17902F}"/>
    <dgm:cxn modelId="{1B0290A9-BC67-4154-8ED1-97D6B63DDA9D}" type="presParOf" srcId="{5A1E3242-FF63-45CA-A02E-82B56EDC03E8}" destId="{8C2D8547-B4B4-4009-BB14-1B922BF24389}" srcOrd="0" destOrd="0" presId="urn:microsoft.com/office/officeart/2005/8/layout/list1"/>
    <dgm:cxn modelId="{83BE1751-4755-4A27-8E1F-CF046F196C11}" type="presParOf" srcId="{8C2D8547-B4B4-4009-BB14-1B922BF24389}" destId="{0D813B72-BDB3-439B-A194-DA6E9ACC6400}" srcOrd="0" destOrd="0" presId="urn:microsoft.com/office/officeart/2005/8/layout/list1"/>
    <dgm:cxn modelId="{B67D409A-2374-4FE0-A2F5-D8EFBB1EEA9B}" type="presParOf" srcId="{8C2D8547-B4B4-4009-BB14-1B922BF24389}" destId="{8EF20C17-4D3E-4F79-9074-E8DD30C6DF78}" srcOrd="1" destOrd="0" presId="urn:microsoft.com/office/officeart/2005/8/layout/list1"/>
    <dgm:cxn modelId="{33ED3C4C-EF6B-4F4B-8347-8B58C0E1C84D}" type="presParOf" srcId="{5A1E3242-FF63-45CA-A02E-82B56EDC03E8}" destId="{064B635A-9CED-43EF-87E9-C87C70C0AEEA}" srcOrd="1" destOrd="0" presId="urn:microsoft.com/office/officeart/2005/8/layout/list1"/>
    <dgm:cxn modelId="{46B50C82-0624-4DF4-AB44-CFC33140583E}" type="presParOf" srcId="{5A1E3242-FF63-45CA-A02E-82B56EDC03E8}" destId="{0F951295-523E-4CFA-9EC8-438A84DB7FA3}" srcOrd="2" destOrd="0" presId="urn:microsoft.com/office/officeart/2005/8/layout/list1"/>
    <dgm:cxn modelId="{4E99A6B1-9284-4FA8-B3D1-11D9EAFF64F9}" type="presParOf" srcId="{5A1E3242-FF63-45CA-A02E-82B56EDC03E8}" destId="{8B0AB488-F683-4F96-90FA-A40DBBB34BCA}" srcOrd="3" destOrd="0" presId="urn:microsoft.com/office/officeart/2005/8/layout/list1"/>
    <dgm:cxn modelId="{7F4E8839-63DB-4C88-978B-B6F68DBEC937}" type="presParOf" srcId="{5A1E3242-FF63-45CA-A02E-82B56EDC03E8}" destId="{70681D6E-B09D-4E93-ACF9-CBBDB65B75D0}" srcOrd="4" destOrd="0" presId="urn:microsoft.com/office/officeart/2005/8/layout/list1"/>
    <dgm:cxn modelId="{640FCF7C-1243-4863-9B6E-AF765A9D33CA}" type="presParOf" srcId="{70681D6E-B09D-4E93-ACF9-CBBDB65B75D0}" destId="{92F118F2-F420-4453-80BC-060668D0B35E}" srcOrd="0" destOrd="0" presId="urn:microsoft.com/office/officeart/2005/8/layout/list1"/>
    <dgm:cxn modelId="{CE874ABD-FA68-4199-B152-B98208F6EF0F}" type="presParOf" srcId="{70681D6E-B09D-4E93-ACF9-CBBDB65B75D0}" destId="{A1F1DAA6-74DF-469A-B555-D179792AD58D}" srcOrd="1" destOrd="0" presId="urn:microsoft.com/office/officeart/2005/8/layout/list1"/>
    <dgm:cxn modelId="{D0B13233-2BEE-486A-8253-0C8F20967894}" type="presParOf" srcId="{5A1E3242-FF63-45CA-A02E-82B56EDC03E8}" destId="{9D74742A-1867-4323-99C2-DF8822824C7E}" srcOrd="5" destOrd="0" presId="urn:microsoft.com/office/officeart/2005/8/layout/list1"/>
    <dgm:cxn modelId="{17DAE324-311E-4C85-8B58-2E1E03D4E98D}" type="presParOf" srcId="{5A1E3242-FF63-45CA-A02E-82B56EDC03E8}" destId="{0D4EAB0E-66F9-4359-A7EF-E5313E2DFAB6}" srcOrd="6" destOrd="0" presId="urn:microsoft.com/office/officeart/2005/8/layout/list1"/>
    <dgm:cxn modelId="{3341D676-3C26-49F7-872A-6D278F4D988E}" type="presParOf" srcId="{5A1E3242-FF63-45CA-A02E-82B56EDC03E8}" destId="{5EA07F5A-3948-4428-934B-410FD0058205}" srcOrd="7" destOrd="0" presId="urn:microsoft.com/office/officeart/2005/8/layout/list1"/>
    <dgm:cxn modelId="{F66F22CB-157F-4090-96F6-BD759137B6E4}" type="presParOf" srcId="{5A1E3242-FF63-45CA-A02E-82B56EDC03E8}" destId="{195C473E-7C5B-4BD5-B912-AC7E8FD19A03}" srcOrd="8" destOrd="0" presId="urn:microsoft.com/office/officeart/2005/8/layout/list1"/>
    <dgm:cxn modelId="{BF90D112-5BE1-43D3-8A5D-09E1BCB583BB}" type="presParOf" srcId="{195C473E-7C5B-4BD5-B912-AC7E8FD19A03}" destId="{A938AE40-7B25-4C37-BD99-5E4693D135CC}" srcOrd="0" destOrd="0" presId="urn:microsoft.com/office/officeart/2005/8/layout/list1"/>
    <dgm:cxn modelId="{B94F5898-7228-471E-AC3D-2870F6F4F1D6}" type="presParOf" srcId="{195C473E-7C5B-4BD5-B912-AC7E8FD19A03}" destId="{1C3A384A-AB46-4E2E-BAF8-E2325581F29F}" srcOrd="1" destOrd="0" presId="urn:microsoft.com/office/officeart/2005/8/layout/list1"/>
    <dgm:cxn modelId="{C1FE1473-B80B-452B-BE74-A6EF2233F62E}" type="presParOf" srcId="{5A1E3242-FF63-45CA-A02E-82B56EDC03E8}" destId="{B2F81852-CBDE-4007-8C4D-449AC567437A}" srcOrd="9" destOrd="0" presId="urn:microsoft.com/office/officeart/2005/8/layout/list1"/>
    <dgm:cxn modelId="{BB35C2E7-166A-4D57-88C1-31A29DFCF051}" type="presParOf" srcId="{5A1E3242-FF63-45CA-A02E-82B56EDC03E8}" destId="{0C5705B1-DF2B-4A99-BAB8-143EBE658B4C}" srcOrd="10" destOrd="0" presId="urn:microsoft.com/office/officeart/2005/8/layout/list1"/>
    <dgm:cxn modelId="{316436D2-424F-41A6-90C0-7F3D4AE11DEE}" type="presParOf" srcId="{5A1E3242-FF63-45CA-A02E-82B56EDC03E8}" destId="{D08D1FD5-1FF9-467C-A549-DF98F7E21D00}" srcOrd="11" destOrd="0" presId="urn:microsoft.com/office/officeart/2005/8/layout/list1"/>
    <dgm:cxn modelId="{5A5703D2-3491-402E-91AA-75F5EBA607C5}" type="presParOf" srcId="{5A1E3242-FF63-45CA-A02E-82B56EDC03E8}" destId="{4F56B00F-29F7-4C98-AAD8-B22819CF2384}" srcOrd="12" destOrd="0" presId="urn:microsoft.com/office/officeart/2005/8/layout/list1"/>
    <dgm:cxn modelId="{E34F8C21-199B-4955-8445-04F2DAFAA092}" type="presParOf" srcId="{4F56B00F-29F7-4C98-AAD8-B22819CF2384}" destId="{F18E5337-56AD-4B81-AF8E-C21386552C07}" srcOrd="0" destOrd="0" presId="urn:microsoft.com/office/officeart/2005/8/layout/list1"/>
    <dgm:cxn modelId="{7EE9452C-2BE4-44EF-8043-C1D8105E049A}" type="presParOf" srcId="{4F56B00F-29F7-4C98-AAD8-B22819CF2384}" destId="{6FFE8E76-5D8A-4F2F-B019-3A18BF63EFA2}" srcOrd="1" destOrd="0" presId="urn:microsoft.com/office/officeart/2005/8/layout/list1"/>
    <dgm:cxn modelId="{FA40E214-6702-4974-B304-8CBEDBD13BDE}" type="presParOf" srcId="{5A1E3242-FF63-45CA-A02E-82B56EDC03E8}" destId="{3950BFB5-7441-4372-A298-5E085824D3E1}" srcOrd="13" destOrd="0" presId="urn:microsoft.com/office/officeart/2005/8/layout/list1"/>
    <dgm:cxn modelId="{0F63F8B1-F1BC-4D59-81C1-DD6E6B5A6067}" type="presParOf" srcId="{5A1E3242-FF63-45CA-A02E-82B56EDC03E8}" destId="{4C0DAEA7-AFC6-4C58-9E9B-FA6E718A9F6A}" srcOrd="14" destOrd="0" presId="urn:microsoft.com/office/officeart/2005/8/layout/list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951295-523E-4CFA-9EC8-438A84DB7FA3}">
      <dsp:nvSpPr>
        <dsp:cNvPr id="0" name=""/>
        <dsp:cNvSpPr/>
      </dsp:nvSpPr>
      <dsp:spPr>
        <a:xfrm>
          <a:off x="0" y="514438"/>
          <a:ext cx="8333822" cy="17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F20C17-4D3E-4F79-9074-E8DD30C6DF78}">
      <dsp:nvSpPr>
        <dsp:cNvPr id="0" name=""/>
        <dsp:cNvSpPr/>
      </dsp:nvSpPr>
      <dsp:spPr>
        <a:xfrm>
          <a:off x="296724" y="0"/>
          <a:ext cx="7937372" cy="1033226"/>
        </a:xfrm>
        <a:prstGeom prst="roundRect">
          <a:avLst/>
        </a:prstGeom>
        <a:solidFill>
          <a:schemeClr val="accent1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99" tIns="0" rIns="220499" bIns="0" numCol="1" spcCol="1270" anchor="ctr" anchorCtr="0">
          <a:noAutofit/>
        </a:bodyPr>
        <a:lstStyle/>
        <a:p>
          <a:pPr marL="0" lvl="0" indent="0" algn="just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/>
            <a:t>Sentido de creación:</a:t>
          </a:r>
          <a:r>
            <a:rPr lang="es-ES" sz="2000" kern="1200" dirty="0"/>
            <a:t> </a:t>
          </a:r>
          <a:r>
            <a:rPr lang="es-ES" sz="1600" kern="1200" dirty="0"/>
            <a:t>"El Espíritu de Dios se movía sobre el agua " (</a:t>
          </a:r>
          <a:r>
            <a:rPr lang="es-ES" sz="1600" kern="1200" dirty="0" err="1"/>
            <a:t>Gn</a:t>
          </a:r>
          <a:r>
            <a:rPr lang="es-ES" sz="1600" kern="1200" dirty="0"/>
            <a:t>. 1, 2).  En el agua se mueve el Espíritu, reflejando la acción del Espíritu de Dios en las aguas bautismales. </a:t>
          </a:r>
        </a:p>
      </dsp:txBody>
      <dsp:txXfrm>
        <a:off x="347162" y="50438"/>
        <a:ext cx="7836496" cy="932350"/>
      </dsp:txXfrm>
    </dsp:sp>
    <dsp:sp modelId="{0D4EAB0E-66F9-4359-A7EF-E5313E2DFAB6}">
      <dsp:nvSpPr>
        <dsp:cNvPr id="0" name=""/>
        <dsp:cNvSpPr/>
      </dsp:nvSpPr>
      <dsp:spPr>
        <a:xfrm>
          <a:off x="0" y="1983948"/>
          <a:ext cx="8333822" cy="17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F1DAA6-74DF-469A-B555-D179792AD58D}">
      <dsp:nvSpPr>
        <dsp:cNvPr id="0" name=""/>
        <dsp:cNvSpPr/>
      </dsp:nvSpPr>
      <dsp:spPr>
        <a:xfrm>
          <a:off x="319671" y="1201299"/>
          <a:ext cx="7934657" cy="1517464"/>
        </a:xfrm>
        <a:prstGeom prst="roundRect">
          <a:avLst/>
        </a:prstGeom>
        <a:solidFill>
          <a:schemeClr val="accent1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99" tIns="0" rIns="220499" bIns="0" numCol="1" spcCol="1270" anchor="ctr" anchorCtr="0">
          <a:noAutofit/>
        </a:bodyPr>
        <a:lstStyle/>
        <a:p>
          <a:pPr marL="0" lvl="0" indent="0" algn="just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/>
            <a:t>Sentido de purificación:</a:t>
          </a:r>
          <a:r>
            <a:rPr lang="es-ES" sz="2400" b="1" kern="1200" dirty="0"/>
            <a:t> </a:t>
          </a:r>
          <a:r>
            <a:rPr lang="es-ES" sz="1600" kern="1200" dirty="0"/>
            <a:t>(</a:t>
          </a:r>
          <a:r>
            <a:rPr lang="es-ES" sz="1600" kern="1200" dirty="0" err="1"/>
            <a:t>Gn</a:t>
          </a:r>
          <a:r>
            <a:rPr lang="es-ES" sz="1600" kern="1200" dirty="0"/>
            <a:t>. 6,12 – 13). El diluvio de los cuarenta días y cuarenta noches tiene que ver con la decisión de Dios de purificar a la humanidad. Este signo en el que se ve el agua anticipa el carácter purificador de las aguas bautismales, en la que el creyente queda limpio de todos sus pecados. </a:t>
          </a:r>
        </a:p>
      </dsp:txBody>
      <dsp:txXfrm>
        <a:off x="393747" y="1275375"/>
        <a:ext cx="7786505" cy="1369312"/>
      </dsp:txXfrm>
    </dsp:sp>
    <dsp:sp modelId="{0C5705B1-DF2B-4A99-BAB8-143EBE658B4C}">
      <dsp:nvSpPr>
        <dsp:cNvPr id="0" name=""/>
        <dsp:cNvSpPr/>
      </dsp:nvSpPr>
      <dsp:spPr>
        <a:xfrm>
          <a:off x="0" y="3625816"/>
          <a:ext cx="8333822" cy="17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3A384A-AB46-4E2E-BAF8-E2325581F29F}">
      <dsp:nvSpPr>
        <dsp:cNvPr id="0" name=""/>
        <dsp:cNvSpPr/>
      </dsp:nvSpPr>
      <dsp:spPr>
        <a:xfrm>
          <a:off x="325026" y="2848862"/>
          <a:ext cx="7917593" cy="1506827"/>
        </a:xfrm>
        <a:prstGeom prst="roundRect">
          <a:avLst/>
        </a:prstGeom>
        <a:solidFill>
          <a:schemeClr val="accent1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99" tIns="0" rIns="220499" bIns="0" numCol="1" spcCol="1270" anchor="ctr" anchorCtr="0">
          <a:noAutofit/>
        </a:bodyPr>
        <a:lstStyle/>
        <a:p>
          <a:pPr marL="0" lvl="0" indent="0" algn="l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/>
            <a:t>Sentido de liberación: </a:t>
          </a:r>
          <a:r>
            <a:rPr lang="es-ES" sz="1600" kern="1200" dirty="0"/>
            <a:t>"Los Israelitas cruzaron el mar Rojo, pasando entre dos murallas de agua” (Ex 14, 22) El agua que se abre de par en par y por la que los israelitas se ven libres de sus enemigos, dice de la liberación de los creyentes en el agua bautismal.   </a:t>
          </a:r>
        </a:p>
      </dsp:txBody>
      <dsp:txXfrm>
        <a:off x="398583" y="2922419"/>
        <a:ext cx="7770479" cy="1359713"/>
      </dsp:txXfrm>
    </dsp:sp>
    <dsp:sp modelId="{4C0DAEA7-AFC6-4C58-9E9B-FA6E718A9F6A}">
      <dsp:nvSpPr>
        <dsp:cNvPr id="0" name=""/>
        <dsp:cNvSpPr/>
      </dsp:nvSpPr>
      <dsp:spPr>
        <a:xfrm>
          <a:off x="0" y="4858211"/>
          <a:ext cx="8333822" cy="15711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FE8E76-5D8A-4F2F-B019-3A18BF63EFA2}">
      <dsp:nvSpPr>
        <dsp:cNvPr id="0" name=""/>
        <dsp:cNvSpPr/>
      </dsp:nvSpPr>
      <dsp:spPr>
        <a:xfrm>
          <a:off x="321456" y="4476607"/>
          <a:ext cx="7915266" cy="942059"/>
        </a:xfrm>
        <a:prstGeom prst="roundRect">
          <a:avLst/>
        </a:prstGeom>
        <a:solidFill>
          <a:schemeClr val="accent1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99" tIns="0" rIns="220499" bIns="0" numCol="1" spcCol="1270" anchor="ctr" anchorCtr="0">
          <a:noAutofit/>
        </a:bodyPr>
        <a:lstStyle/>
        <a:p>
          <a:pPr marL="0" lvl="0" indent="0" algn="just" defTabSz="8890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/>
            <a:t>Sentido de vida: </a:t>
          </a:r>
          <a:r>
            <a:rPr lang="es-ES" sz="1800" kern="1200" dirty="0"/>
            <a:t>(Nm. 20). </a:t>
          </a:r>
          <a:r>
            <a:rPr lang="es-ES" sz="1600" kern="1200" dirty="0"/>
            <a:t>El agua en pleno desierto calma la sed de los israelitas y les devuelve la vida. Así, las aguas del bautismo dan la vida a los creyentes. </a:t>
          </a:r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900" kern="1200" dirty="0"/>
            <a:t> </a:t>
          </a:r>
        </a:p>
      </dsp:txBody>
      <dsp:txXfrm>
        <a:off x="367444" y="4522595"/>
        <a:ext cx="7823290" cy="850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19E41-957F-4C03-BD32-CD24AB2BFA3B}" type="datetimeFigureOut">
              <a:rPr lang="es-ES" smtClean="0"/>
              <a:t>02/06/2025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888EEF-8820-414E-A77E-5C4B16B08FD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7767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5888EEF-8820-414E-A77E-5C4B16B08FDC}" type="slidenum">
              <a:rPr lang="es-ES" smtClean="0"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2365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031C6E-FA6B-C9D5-3643-690E087AB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20C48EC5-AEBF-245D-7035-0D8342B6BBFB}"/>
              </a:ext>
            </a:extLst>
          </p:cNvPr>
          <p:cNvSpPr/>
          <p:nvPr/>
        </p:nvSpPr>
        <p:spPr>
          <a:xfrm>
            <a:off x="5063564" y="594878"/>
            <a:ext cx="7098889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7200" b="1" spc="50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j-lt"/>
              </a:rPr>
              <a:t>El BAUTISMO</a:t>
            </a:r>
          </a:p>
          <a:p>
            <a:pPr algn="ctr"/>
            <a:r>
              <a:rPr lang="es-ES" sz="6000" b="1" spc="50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j-lt"/>
              </a:rPr>
              <a:t>n</a:t>
            </a:r>
            <a:r>
              <a:rPr lang="es-ES" sz="6000" b="1" cap="none" spc="50" dirty="0">
                <a:ln w="0"/>
                <a:solidFill>
                  <a:srgbClr val="00206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j-lt"/>
              </a:rPr>
              <a:t>os hace hijos</a:t>
            </a:r>
          </a:p>
        </p:txBody>
      </p:sp>
      <p:pic>
        <p:nvPicPr>
          <p:cNvPr id="10" name="Imagen 9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67551757-ECD1-693C-2182-D808A646F26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9000"/>
          </a:blip>
          <a:stretch>
            <a:fillRect/>
          </a:stretch>
        </p:blipFill>
        <p:spPr>
          <a:xfrm>
            <a:off x="0" y="1"/>
            <a:ext cx="5676148" cy="6858000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AAFAC8A-7AA9-E5C6-9572-45B0A0F3EBCB}"/>
              </a:ext>
            </a:extLst>
          </p:cNvPr>
          <p:cNvSpPr/>
          <p:nvPr/>
        </p:nvSpPr>
        <p:spPr>
          <a:xfrm>
            <a:off x="6803057" y="3156509"/>
            <a:ext cx="36199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Agua que da la vida</a:t>
            </a:r>
            <a:endParaRPr lang="es-ES" sz="32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DDD6B15-AA99-8C03-3B4E-56EEA26B214E}"/>
              </a:ext>
            </a:extLst>
          </p:cNvPr>
          <p:cNvSpPr/>
          <p:nvPr/>
        </p:nvSpPr>
        <p:spPr>
          <a:xfrm>
            <a:off x="6834316" y="3857124"/>
            <a:ext cx="35573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Unción que fortalece</a:t>
            </a:r>
          </a:p>
        </p:txBody>
      </p:sp>
    </p:spTree>
    <p:extLst>
      <p:ext uri="{BB962C8B-B14F-4D97-AF65-F5344CB8AC3E}">
        <p14:creationId xmlns:p14="http://schemas.microsoft.com/office/powerpoint/2010/main" val="734719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72F8DA-3883-599A-D43D-0DFB23AE9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89C7E745-6F39-DE1B-9956-ED2FC5266F9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176980" y="1794030"/>
            <a:ext cx="2694039" cy="392215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FE2D00A-200B-DED9-6A6E-3BA1B37C3E78}"/>
              </a:ext>
            </a:extLst>
          </p:cNvPr>
          <p:cNvSpPr txBox="1"/>
          <p:nvPr/>
        </p:nvSpPr>
        <p:spPr>
          <a:xfrm>
            <a:off x="2753032" y="1621290"/>
            <a:ext cx="8630741" cy="5546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</a:t>
            </a:r>
            <a:r>
              <a:rPr lang="es-ES" sz="20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Bautismo</a:t>
            </a: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es el fundamento de toda la vida cristiana, la puerta de los sacramentos, cuya recepción de hecho o al menos de deseo es necesaria para la </a:t>
            </a:r>
            <a:r>
              <a:rPr lang="es-ES" sz="20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salvación</a:t>
            </a: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por el cual los hombres son liberados de los pecados, regenerados como hijos de Dios e incorporados a la Iglesia configurándose con Jesucristo.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Por medio del agua y de las Palabras que acompañan el rito, el creyente recibe la </a:t>
            </a:r>
            <a:r>
              <a:rPr lang="es-ES" sz="20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vida</a:t>
            </a: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 Cristo Resucitado, se hace hijo de Dios y hermano de Jesucristo.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Es un </a:t>
            </a:r>
            <a:r>
              <a:rPr lang="es-ES" sz="20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don de Dios</a:t>
            </a: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es un regalo que libremente concede al hombre y mujer creyentes.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Es el sacramento por el que se muere a lo viejo y </a:t>
            </a:r>
            <a:r>
              <a:rPr lang="es-ES" sz="20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 nace a lo nuevo</a:t>
            </a: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endParaRPr lang="es-ES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87032E3-B25B-579B-1680-E9B88002118C}"/>
              </a:ext>
            </a:extLst>
          </p:cNvPr>
          <p:cNvSpPr/>
          <p:nvPr/>
        </p:nvSpPr>
        <p:spPr>
          <a:xfrm>
            <a:off x="3266229" y="521060"/>
            <a:ext cx="73082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¿QUÉ ES EL SACRAMENTO DEL BAUTISMO?</a:t>
            </a:r>
          </a:p>
        </p:txBody>
      </p:sp>
    </p:spTree>
    <p:extLst>
      <p:ext uri="{BB962C8B-B14F-4D97-AF65-F5344CB8AC3E}">
        <p14:creationId xmlns:p14="http://schemas.microsoft.com/office/powerpoint/2010/main" val="2136655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A7F54B67-A646-599F-EE7F-6A2C681F2BC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167148" y="1772722"/>
            <a:ext cx="2694039" cy="392215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0CEF802-5D1B-D195-EC94-E7954716145B}"/>
              </a:ext>
            </a:extLst>
          </p:cNvPr>
          <p:cNvSpPr/>
          <p:nvPr/>
        </p:nvSpPr>
        <p:spPr>
          <a:xfrm>
            <a:off x="4222562" y="597387"/>
            <a:ext cx="56346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SACRAMENTO DEL BAUTISMO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E63D040-4912-9C03-5291-D3E99817CF82}"/>
              </a:ext>
            </a:extLst>
          </p:cNvPr>
          <p:cNvSpPr txBox="1"/>
          <p:nvPr/>
        </p:nvSpPr>
        <p:spPr>
          <a:xfrm>
            <a:off x="3579760" y="1518077"/>
            <a:ext cx="7609349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/>
              <a:t>El bautismo es un sacramento ya que:</a:t>
            </a:r>
          </a:p>
          <a:p>
            <a:endParaRPr lang="es-ES" sz="2000" dirty="0"/>
          </a:p>
          <a:p>
            <a:pPr marL="285750" indent="-285750">
              <a:lnSpc>
                <a:spcPct val="150000"/>
              </a:lnSpc>
              <a:spcBef>
                <a:spcPts val="500"/>
              </a:spcBef>
              <a:buFont typeface="Wingdings" panose="05000000000000000000" pitchFamily="2" charset="2"/>
              <a:buChar char="Ø"/>
            </a:pPr>
            <a:r>
              <a:rPr lang="es-ES" sz="2000" dirty="0"/>
              <a:t>Es un signo sensible generador de </a:t>
            </a:r>
            <a:r>
              <a:rPr lang="es-ES" sz="2000" b="1" dirty="0"/>
              <a:t>gracia invisible.</a:t>
            </a:r>
          </a:p>
          <a:p>
            <a:pPr marL="285750" indent="-285750">
              <a:lnSpc>
                <a:spcPct val="150000"/>
              </a:lnSpc>
              <a:spcBef>
                <a:spcPts val="500"/>
              </a:spcBef>
              <a:buFont typeface="Wingdings" panose="05000000000000000000" pitchFamily="2" charset="2"/>
              <a:buChar char="Ø"/>
            </a:pPr>
            <a:r>
              <a:rPr lang="es-ES" sz="20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Es un</a:t>
            </a: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canal por el que se derrama la </a:t>
            </a:r>
            <a:r>
              <a:rPr lang="es-ES" sz="20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gracia sacramental </a:t>
            </a: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 Dios a quienes abren su corazón para recibirlo. </a:t>
            </a:r>
          </a:p>
          <a:p>
            <a:pPr marL="285750" indent="-285750">
              <a:lnSpc>
                <a:spcPct val="150000"/>
              </a:lnSpc>
              <a:spcBef>
                <a:spcPts val="500"/>
              </a:spcBef>
              <a:buFont typeface="Wingdings" panose="05000000000000000000" pitchFamily="2" charset="2"/>
              <a:buChar char="Ø"/>
            </a:pPr>
            <a:r>
              <a:rPr lang="es-ES" sz="2000" dirty="0">
                <a:effectLst/>
                <a:ea typeface="Calibri" panose="020F0502020204030204" pitchFamily="34" charset="0"/>
              </a:rPr>
              <a:t>Es un </a:t>
            </a:r>
            <a:r>
              <a:rPr lang="es-ES" sz="2000" b="1" dirty="0">
                <a:effectLst/>
                <a:ea typeface="Calibri" panose="020F0502020204030204" pitchFamily="34" charset="0"/>
              </a:rPr>
              <a:t>signo</a:t>
            </a:r>
            <a:r>
              <a:rPr lang="es-ES" sz="2000" dirty="0">
                <a:effectLst/>
                <a:ea typeface="Calibri" panose="020F0502020204030204" pitchFamily="34" charset="0"/>
              </a:rPr>
              <a:t> con el que se expresa y fortalece la fe, se rinde culto a Dios y se realiza la santificación de los hombres. </a:t>
            </a:r>
          </a:p>
          <a:p>
            <a:pPr marL="285750" indent="-285750">
              <a:lnSpc>
                <a:spcPct val="150000"/>
              </a:lnSpc>
              <a:spcBef>
                <a:spcPts val="500"/>
              </a:spcBef>
              <a:buFont typeface="Wingdings" panose="05000000000000000000" pitchFamily="2" charset="2"/>
              <a:buChar char="Ø"/>
            </a:pPr>
            <a:r>
              <a:rPr lang="es-ES" sz="2000" dirty="0">
                <a:ea typeface="Calibri" panose="020F0502020204030204" pitchFamily="34" charset="0"/>
              </a:rPr>
              <a:t>Como </a:t>
            </a:r>
            <a:r>
              <a:rPr lang="es-ES" sz="2000" b="1" dirty="0">
                <a:ea typeface="Calibri" panose="020F0502020204030204" pitchFamily="34" charset="0"/>
              </a:rPr>
              <a:t>s</a:t>
            </a:r>
            <a:r>
              <a:rPr lang="es-ES" sz="20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igno</a:t>
            </a: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recuerda el amor de Dios por la humanidad. </a:t>
            </a:r>
          </a:p>
          <a:p>
            <a:pPr marL="285750" indent="-285750">
              <a:lnSpc>
                <a:spcPct val="150000"/>
              </a:lnSpc>
              <a:spcBef>
                <a:spcPts val="500"/>
              </a:spcBef>
              <a:buFont typeface="Wingdings" panose="05000000000000000000" pitchFamily="2" charset="2"/>
              <a:buChar char="Ø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 recibe l</a:t>
            </a:r>
            <a:r>
              <a:rPr lang="es-ES" sz="20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s-ES" sz="2000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gracia sacramental</a:t>
            </a:r>
            <a:r>
              <a:rPr lang="es-ES" sz="20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, esto es, </a:t>
            </a:r>
            <a:r>
              <a:rPr lang="es-ES" sz="2000" dirty="0">
                <a:effectLst/>
                <a:ea typeface="Calibri" panose="020F0502020204030204" pitchFamily="34" charset="0"/>
              </a:rPr>
              <a:t>la gracia particular del Espíritu Santo que transforma y une a Cristo.</a:t>
            </a:r>
            <a:endParaRPr lang="es-ES" sz="2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500"/>
              </a:spcBef>
            </a:pPr>
            <a:endParaRPr lang="es-E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01150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49B697-804A-70B8-8022-430F92FCE1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5147868B-3729-5546-12EE-DD6EB0A6BBB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274962" y="1887794"/>
            <a:ext cx="2822200" cy="4108740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148BDA3-C10B-8B27-53B8-E78F5DF4953D}"/>
              </a:ext>
            </a:extLst>
          </p:cNvPr>
          <p:cNvSpPr/>
          <p:nvPr/>
        </p:nvSpPr>
        <p:spPr>
          <a:xfrm>
            <a:off x="4822331" y="764535"/>
            <a:ext cx="563468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SACRAMENTO DEL BAUTISMO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A8CC53C-37D1-9532-ED1C-2E96910A345A}"/>
              </a:ext>
            </a:extLst>
          </p:cNvPr>
          <p:cNvSpPr txBox="1"/>
          <p:nvPr/>
        </p:nvSpPr>
        <p:spPr>
          <a:xfrm>
            <a:off x="3883742" y="1789470"/>
            <a:ext cx="8033296" cy="3582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Los </a:t>
            </a:r>
            <a:r>
              <a:rPr lang="es-ES" sz="2000" b="1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sacramentos</a:t>
            </a:r>
            <a:r>
              <a:rPr lang="es-E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de la Iglesia son siete y el </a:t>
            </a:r>
            <a:r>
              <a:rPr lang="es-ES" sz="2000" b="1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bautismo</a:t>
            </a:r>
            <a:r>
              <a:rPr lang="es-E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es el primero de los sacramentos de iniciación Cristiana que son tres.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Por medio de estos sacramentos el nuevo cristiano entra a formar parte de la </a:t>
            </a:r>
            <a:r>
              <a:rPr lang="es-ES" sz="2000" b="1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Iglesia Católica </a:t>
            </a:r>
            <a:r>
              <a:rPr lang="es-E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 se introduce en el Misterio Pascual de Cristo, es decir, en su Pasión, Muerte y Resurrección.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endParaRPr lang="es-ES" sz="2000" kern="1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ES" sz="2000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Éstos son: </a:t>
            </a:r>
            <a:r>
              <a:rPr lang="es-ES" sz="2000" b="1" kern="1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BAUTISMO - CONFIRMACIÓN - EUCARISTÍA</a:t>
            </a:r>
          </a:p>
        </p:txBody>
      </p:sp>
    </p:spTree>
    <p:extLst>
      <p:ext uri="{BB962C8B-B14F-4D97-AF65-F5344CB8AC3E}">
        <p14:creationId xmlns:p14="http://schemas.microsoft.com/office/powerpoint/2010/main" val="1605057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C344F0-4B7E-1B08-E4DA-ECF5D17A3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BEFFC418-0906-4042-2ECE-01B06208804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284795" y="1769808"/>
            <a:ext cx="2674716" cy="3894024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AC6F6B3-62FA-49E1-E22E-43234F38B17B}"/>
              </a:ext>
            </a:extLst>
          </p:cNvPr>
          <p:cNvSpPr/>
          <p:nvPr/>
        </p:nvSpPr>
        <p:spPr>
          <a:xfrm>
            <a:off x="2349385" y="538392"/>
            <a:ext cx="879112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sacramento del bautismo en el Antiguo Testamento</a:t>
            </a:r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DF75CBCC-C227-8443-6AD5-53CF6EBC13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0267947"/>
              </p:ext>
            </p:extLst>
          </p:nvPr>
        </p:nvGraphicFramePr>
        <p:xfrm>
          <a:off x="3199417" y="1356853"/>
          <a:ext cx="833382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5726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43B930-0462-CA15-482A-1BD9C58B80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2587B79A-350E-4457-BD2E-37C13470355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115529" y="1873953"/>
            <a:ext cx="2651134" cy="3859692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40E56CE-BEAC-2F6F-E8DC-C5075EE18109}"/>
              </a:ext>
            </a:extLst>
          </p:cNvPr>
          <p:cNvSpPr/>
          <p:nvPr/>
        </p:nvSpPr>
        <p:spPr>
          <a:xfrm>
            <a:off x="2313620" y="539580"/>
            <a:ext cx="85873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sacramento del bautismo en el Nuevo Testamento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9BBB557-8409-8291-ABE2-7C7759D48CA0}"/>
              </a:ext>
            </a:extLst>
          </p:cNvPr>
          <p:cNvSpPr txBox="1"/>
          <p:nvPr/>
        </p:nvSpPr>
        <p:spPr>
          <a:xfrm>
            <a:off x="3473826" y="1124355"/>
            <a:ext cx="9350475" cy="463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 el bautismo el creyente es reconocido por Dios como hijo suyo.  </a:t>
            </a:r>
          </a:p>
        </p:txBody>
      </p:sp>
      <p:sp>
        <p:nvSpPr>
          <p:cNvPr id="5" name="Rectángulo: esquinas redondeadas 4" descr="&quot;Por aquellos días Jesús salió de Nazareth que está en la región de Galilea y Juan lo bautizó en el Jordán.&quot;  (Mc 1, 9)&#10;El bautismo de Juan exige la conversión de los pecados y es un signo de preparación para esperar al Mesías. &#10;Jesús se hace bautizar por Juan no porque haya pecado, sino para solidarizarse con el hermano que ha caído y restaurarlo en toda su dignidad: &#10;&quot;En el momento de salir del agua Jesús vio que el cielo se abría y que el Espíritu bajaba sobre él como una paloma&quot; (Mc 10)&#10;En el bautismo recibimos el Espíritu Santo y además somos revestidos de su fuerza y fortaleza para combatir el mal: &#10;“Se oyó una voz del cielo que decía: Tú eres mi hijo amado a quien he elegido”  (Mc 1, 11)&#10;">
            <a:extLst>
              <a:ext uri="{FF2B5EF4-FFF2-40B4-BE49-F238E27FC236}">
                <a16:creationId xmlns:a16="http://schemas.microsoft.com/office/drawing/2014/main" id="{AAF8DDC1-408D-588F-5EBD-0329A7C2F123}"/>
              </a:ext>
            </a:extLst>
          </p:cNvPr>
          <p:cNvSpPr/>
          <p:nvPr/>
        </p:nvSpPr>
        <p:spPr>
          <a:xfrm>
            <a:off x="2766663" y="1873953"/>
            <a:ext cx="8534400" cy="4255542"/>
          </a:xfrm>
          <a:prstGeom prst="roundRect">
            <a:avLst/>
          </a:prstGeom>
          <a:solidFill>
            <a:schemeClr val="accent1">
              <a:lumMod val="75000"/>
            </a:schemeClr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"Por aquellos días Jesús salió de Nazareth que está en la región de Galilea y Juan lo bautizó en el Jordán."  (Mc 1, 9)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bautismo de Juan exige la conversión de los pecados y es un signo de preparación para esperar al Mesías.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Jesús se hace bautizar por Juan no porque haya pecado, sino para solidarizarse con el hermano que ha caído y restaurarlo en toda su dignidad: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"En el momento de salir del agua Jesús vio que el cielo se abría y que el Espíritu bajaba sobre él como una paloma" (Mc 10)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“Se oyó una voz del cielo que decía: Tú eres mi hijo amado a quien he elegido”  (Mc 1, 11)</a:t>
            </a:r>
          </a:p>
        </p:txBody>
      </p:sp>
    </p:spTree>
    <p:extLst>
      <p:ext uri="{BB962C8B-B14F-4D97-AF65-F5344CB8AC3E}">
        <p14:creationId xmlns:p14="http://schemas.microsoft.com/office/powerpoint/2010/main" val="643903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BC39F7-7803-3127-E9F9-FCED6F5E16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8ED4AB52-7B4B-7DF1-C376-45EA438677B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212295" y="1820914"/>
            <a:ext cx="2566350" cy="3736257"/>
          </a:xfrm>
          <a:prstGeom prst="rect">
            <a:avLst/>
          </a:prstGeom>
          <a:effectLst>
            <a:softEdge rad="266700"/>
          </a:effectLst>
        </p:spPr>
      </p:pic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6ABC4C86-818B-614C-B867-15F5413D01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899871"/>
              </p:ext>
            </p:extLst>
          </p:nvPr>
        </p:nvGraphicFramePr>
        <p:xfrm>
          <a:off x="2949466" y="0"/>
          <a:ext cx="924253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19">
                  <a:extLst>
                    <a:ext uri="{9D8B030D-6E8A-4147-A177-3AD203B41FA5}">
                      <a16:colId xmlns:a16="http://schemas.microsoft.com/office/drawing/2014/main" val="2439670047"/>
                    </a:ext>
                  </a:extLst>
                </a:gridCol>
                <a:gridCol w="2831212">
                  <a:extLst>
                    <a:ext uri="{9D8B030D-6E8A-4147-A177-3AD203B41FA5}">
                      <a16:colId xmlns:a16="http://schemas.microsoft.com/office/drawing/2014/main" val="1840684066"/>
                    </a:ext>
                  </a:extLst>
                </a:gridCol>
                <a:gridCol w="3171003">
                  <a:extLst>
                    <a:ext uri="{9D8B030D-6E8A-4147-A177-3AD203B41FA5}">
                      <a16:colId xmlns:a16="http://schemas.microsoft.com/office/drawing/2014/main" val="1023473640"/>
                    </a:ext>
                  </a:extLst>
                </a:gridCol>
              </a:tblGrid>
              <a:tr h="1812439">
                <a:tc>
                  <a:txBody>
                    <a:bodyPr/>
                    <a:lstStyle/>
                    <a:p>
                      <a:r>
                        <a:rPr lang="es-E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es-ES" sz="1600" b="1" i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s-ES" sz="1600" b="1" i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ES" sz="1600" b="1" i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BAUTISMO  ES UNA EXIGENCIA:</a:t>
                      </a:r>
                      <a:r>
                        <a:rPr lang="es-E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"Jesús le dijo: te aseguro que el que no nace de agua y del espíritu, no puede entrar en el Reino de Dios."  (</a:t>
                      </a:r>
                      <a:r>
                        <a:rPr lang="es-ES" sz="14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Jn</a:t>
                      </a:r>
                      <a:r>
                        <a:rPr lang="es-ES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3, 5...)</a:t>
                      </a:r>
                    </a:p>
                    <a:p>
                      <a:pPr algn="just"/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bautismo es una exigencia para acceder al Reino de Dios. </a:t>
                      </a:r>
                    </a:p>
                    <a:p>
                      <a:pPr algn="just"/>
                      <a:endParaRPr lang="es-E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3224996"/>
                  </a:ext>
                </a:extLst>
              </a:tr>
              <a:tr h="20396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BAUTISMO ES UN MANDATO:</a:t>
                      </a:r>
                      <a:r>
                        <a:rPr lang="es-E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"Id y haced discípulos a todas las generaciones, bautizándolas en el nombre del Padre, y del Hijo y del Espíritu Santo."  (Mt 28,19)</a:t>
                      </a:r>
                    </a:p>
                    <a:p>
                      <a:pPr algn="just"/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Iglesia fiel al mandato del Señor bautiza a sus hijos haciéndolos discípulos del Señor. </a:t>
                      </a:r>
                    </a:p>
                    <a:p>
                      <a:pPr algn="just"/>
                      <a:endParaRPr lang="es-E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8450984"/>
                  </a:ext>
                </a:extLst>
              </a:tr>
              <a:tr h="30058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60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6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 BAUTISMO ES NECESARIO PARA LA SALVACIÓN:</a:t>
                      </a:r>
                      <a:r>
                        <a:rPr lang="es-E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es-E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"El que crea y sea bautizado obtendrá la salvación, pero el que no crea será condenado"  (Mc 16,16)</a:t>
                      </a:r>
                    </a:p>
                    <a:p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s-E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s-ES" sz="1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s-E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fe está antes del sacramento. Se bautiza a quien tenga fe. </a:t>
                      </a:r>
                    </a:p>
                    <a:p>
                      <a:pPr algn="just"/>
                      <a:r>
                        <a:rPr lang="es-ES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el caso del bautismo de niños se hace en la fe de sus padres y padrinos. </a:t>
                      </a:r>
                    </a:p>
                    <a:p>
                      <a:pPr algn="just"/>
                      <a:endParaRPr lang="es-E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6700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0765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4F1698-1A6D-3D5C-10DF-B79537644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2162373E-0521-1844-3589-A49323DC654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206137" y="1683774"/>
            <a:ext cx="2654146" cy="3864077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63CF069-99AA-BAB4-B1DF-9BF20F0846B2}"/>
              </a:ext>
            </a:extLst>
          </p:cNvPr>
          <p:cNvSpPr/>
          <p:nvPr/>
        </p:nvSpPr>
        <p:spPr>
          <a:xfrm>
            <a:off x="4050488" y="447851"/>
            <a:ext cx="64508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bautismo en la Historia de la Iglesia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B2AFAB6-CB3B-4FA5-89AD-517A501E943C}"/>
              </a:ext>
            </a:extLst>
          </p:cNvPr>
          <p:cNvSpPr txBox="1"/>
          <p:nvPr/>
        </p:nvSpPr>
        <p:spPr>
          <a:xfrm>
            <a:off x="3067666" y="1347020"/>
            <a:ext cx="8436076" cy="493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esde el comienzo de la </a:t>
            </a: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predicación apostólica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cuando casas enteras recibieron el bautismo, se haya bautizado también a los niños.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bautismo de los niños es una tradición inmemorial de la Iglesia. Está atestiguada desde el </a:t>
            </a: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siglo II. 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 los tres primeros siglos, quien iba a recibir el bautismo tenía que hacer un proceso de formación que duraba tres años y que la daba quien iba a ser su padrino y éste a su vez lo presentaba ante el obispo en la noche de la vigilia pascual para que sea bautizado. El padrino daba testimonio que ya estaba preparado y era apto para recibir el sacramento.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 los comienzos del </a:t>
            </a: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siglo IV 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con la oficialización del cristianismo, como religión del Imperio Romano, los bautismos se acrecientan y se comienza a bautizar a los niños en grandes cantidades. </a:t>
            </a: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600" dirty="0">
                <a:effectLst/>
                <a:ea typeface="Calibri" panose="020F0502020204030204" pitchFamily="34" charset="0"/>
              </a:rPr>
              <a:t>La Iglesia desde entonces, en la fe de los padres y padrinos, abre sus puertas a todos los niños para que reciban el santo sacramento del bautismo.</a:t>
            </a:r>
            <a:endParaRPr lang="es-ES" sz="16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endParaRPr lang="es-E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7453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772585-2E17-2654-57C6-0B2233ECB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E3EB7D56-03A1-B9EB-403F-4D40FCCFED9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225802" y="1707385"/>
            <a:ext cx="2717282" cy="395599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009E82B-42E1-B88D-E186-4228E20CB4A7}"/>
              </a:ext>
            </a:extLst>
          </p:cNvPr>
          <p:cNvSpPr/>
          <p:nvPr/>
        </p:nvSpPr>
        <p:spPr>
          <a:xfrm>
            <a:off x="4112767" y="536970"/>
            <a:ext cx="65425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bautismo en </a:t>
            </a:r>
            <a:r>
              <a:rPr lang="es-ES" sz="32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 Derecho</a:t>
            </a:r>
            <a:r>
              <a:rPr lang="es-ES" sz="3200" b="0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de la Iglesia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29B423B-C391-F153-8BB0-C90F35E8D83E}"/>
              </a:ext>
            </a:extLst>
          </p:cNvPr>
          <p:cNvSpPr txBox="1"/>
          <p:nvPr/>
        </p:nvSpPr>
        <p:spPr>
          <a:xfrm>
            <a:off x="3303640" y="1451747"/>
            <a:ext cx="8249264" cy="5767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Para que el Bautismo sea válido se debe hacer mediante la ablución con agua verdadera y acompañada de la forma verbal: 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"YO TE BAUTIZO EN EL NOMBRE DEL PADRE Y DEL HIJO Y DEL ESPÍRITU SANTO."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s-ES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Bautismo se ha de administrar por inmersión o por infusión.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s-ES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 el niño se encuentra en peligro de muerte debe ser bautizado sin demora; puede bautizar todo cristiano y con la Catequesis </a:t>
            </a:r>
            <a:r>
              <a:rPr lang="es-ES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Prebautismal</a:t>
            </a: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debidas disposiciones e intenciones que la misma Iglesia pide para que el Sacramento sea válido.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s-E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endParaRPr lang="es-ES" sz="16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  <a:buNone/>
            </a:pPr>
            <a:endParaRPr lang="es-ES" sz="16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48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0D3991-9C12-1146-7112-15D2E235D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6696E13C-279A-2F4C-7A3E-6D505A4CE36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186472" y="1779639"/>
            <a:ext cx="2989348" cy="435208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9FEA3D3-B434-502F-72C2-8A5B0F470D8D}"/>
              </a:ext>
            </a:extLst>
          </p:cNvPr>
          <p:cNvSpPr/>
          <p:nvPr/>
        </p:nvSpPr>
        <p:spPr>
          <a:xfrm>
            <a:off x="1432257" y="592884"/>
            <a:ext cx="9865008" cy="5868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2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Para bautizar lícitamente a un niño se requiere </a:t>
            </a:r>
            <a:r>
              <a:rPr lang="es-ES" sz="24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con respecto a los padres: </a:t>
            </a:r>
            <a:endParaRPr lang="es-ES" sz="24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2368CB8-282F-B552-2D28-3822370EA36C}"/>
              </a:ext>
            </a:extLst>
          </p:cNvPr>
          <p:cNvSpPr txBox="1"/>
          <p:nvPr/>
        </p:nvSpPr>
        <p:spPr>
          <a:xfrm>
            <a:off x="3588774" y="1933528"/>
            <a:ext cx="7875639" cy="2556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Que los padres den su consentimiento o quien legítimamente hacen sus veces.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s-ES" sz="2000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Que haya esperanza fundada de que el niño va a ser educado en la religión católica; si esto falta no se debe administrar el sacramento. </a:t>
            </a:r>
          </a:p>
        </p:txBody>
      </p:sp>
    </p:spTree>
    <p:extLst>
      <p:ext uri="{BB962C8B-B14F-4D97-AF65-F5344CB8AC3E}">
        <p14:creationId xmlns:p14="http://schemas.microsoft.com/office/powerpoint/2010/main" val="3438476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FD5A76-DD92-EB23-7108-7E1DE90E4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F31D1B38-6E4C-8B23-07CC-9714419BC8A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304460" y="1769807"/>
            <a:ext cx="2782870" cy="4051481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93AE9EF-C7D5-AE35-FF0C-480565E3A477}"/>
              </a:ext>
            </a:extLst>
          </p:cNvPr>
          <p:cNvSpPr/>
          <p:nvPr/>
        </p:nvSpPr>
        <p:spPr>
          <a:xfrm>
            <a:off x="1160207" y="638814"/>
            <a:ext cx="10864643" cy="5868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2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Para bautizar lícitamente a un niño se requiere </a:t>
            </a:r>
            <a:r>
              <a:rPr lang="es-ES" sz="24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con respecto a los padrinos: </a:t>
            </a:r>
            <a:endParaRPr lang="es-ES" sz="24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382D668-7DF2-3BE5-3BB9-83DB45CA6047}"/>
              </a:ext>
            </a:extLst>
          </p:cNvPr>
          <p:cNvSpPr txBox="1"/>
          <p:nvPr/>
        </p:nvSpPr>
        <p:spPr>
          <a:xfrm>
            <a:off x="3727247" y="2145720"/>
            <a:ext cx="7737167" cy="2094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Deben presentar al niño que va a recibir el bautismo.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s-ES" sz="2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Deben procurar que después del Bautismo se lleve una vida cristiana coherente. </a:t>
            </a:r>
          </a:p>
        </p:txBody>
      </p:sp>
    </p:spTree>
    <p:extLst>
      <p:ext uri="{BB962C8B-B14F-4D97-AF65-F5344CB8AC3E}">
        <p14:creationId xmlns:p14="http://schemas.microsoft.com/office/powerpoint/2010/main" val="1819367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35A738-1730-2EDD-592B-C8E5D701DE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AA46E7AE-C666-5222-8174-26DFD167B69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295466" y="1776212"/>
            <a:ext cx="2792703" cy="4065797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6A5113D-2302-0C0E-5513-A4D2123B2CAB}"/>
              </a:ext>
            </a:extLst>
          </p:cNvPr>
          <p:cNvSpPr/>
          <p:nvPr/>
        </p:nvSpPr>
        <p:spPr>
          <a:xfrm>
            <a:off x="3172527" y="425737"/>
            <a:ext cx="7616765" cy="7516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32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Para que sea padrinos es necesario que: </a:t>
            </a:r>
            <a:endParaRPr lang="es-ES" sz="32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364131B-DA64-0E14-0CF2-D007E956965A}"/>
              </a:ext>
            </a:extLst>
          </p:cNvPr>
          <p:cNvSpPr txBox="1"/>
          <p:nvPr/>
        </p:nvSpPr>
        <p:spPr>
          <a:xfrm>
            <a:off x="3609121" y="1648392"/>
            <a:ext cx="7855292" cy="378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1. Que sean elegidos por sus padres o quienes hacen sus veces.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2. Que tengan capacidad para esta misión e intención de desempeñarla.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3. Que hayan cumplido 16 años a no ser que el Obispo diga otra cosa o que, por justa causa, el párroco o el ministro considera admisible una excepción.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4. Que sea católico, esté confirmado, haya recibido ya el Santísimo Sacramento de la Eucaristía y que de testimonio de lo que cree (que sea casado por la Iglesia o solteros, que no esté en unión marital de hecho).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5. Que no sea el padre o la madre de quien se ha de bautizar.</a:t>
            </a:r>
          </a:p>
        </p:txBody>
      </p:sp>
    </p:spTree>
    <p:extLst>
      <p:ext uri="{BB962C8B-B14F-4D97-AF65-F5344CB8AC3E}">
        <p14:creationId xmlns:p14="http://schemas.microsoft.com/office/powerpoint/2010/main" val="2372528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E31E4A-C2A0-8F16-5C78-E2B015D6E2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3F40F593-FCC8-0363-C4EC-32F9BD491B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117987" y="1956075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EF8873B-9995-4A56-76C9-505F436DC5C1}"/>
              </a:ext>
            </a:extLst>
          </p:cNvPr>
          <p:cNvSpPr/>
          <p:nvPr/>
        </p:nvSpPr>
        <p:spPr>
          <a:xfrm>
            <a:off x="3858734" y="390341"/>
            <a:ext cx="6325321" cy="142808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2800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El Bautismo en la </a:t>
            </a:r>
            <a:r>
              <a:rPr lang="es-ES" sz="3200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liturgia</a:t>
            </a:r>
            <a:r>
              <a:rPr lang="es-ES" sz="2800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: los signos</a:t>
            </a:r>
            <a:r>
              <a:rPr lang="es-ES" sz="2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ES" sz="2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24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ES" sz="24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E26C7DD-5C6E-8F3D-C09A-1E7B71A4E21C}"/>
              </a:ext>
            </a:extLst>
          </p:cNvPr>
          <p:cNvSpPr txBox="1"/>
          <p:nvPr/>
        </p:nvSpPr>
        <p:spPr>
          <a:xfrm>
            <a:off x="2684206" y="1185331"/>
            <a:ext cx="9281652" cy="6885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Señal de la Cruz: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es signo de salvación. </a:t>
            </a:r>
            <a:r>
              <a:rPr lang="es-ES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 realiza en señal de aceptación de la Iglesia como comunidad viviente.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agua: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significa vida y purificación. </a:t>
            </a:r>
            <a:r>
              <a:rPr lang="es-ES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 bautizado es inmerso, que simboliza la voluntad y el deseo del cristiano de dar su vida como Cristo por los demás.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vestido blanco: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simboliza la pureza y el comienzo de una nueva vida, limpia y tranquila; además, la ropa blanca nos recuerda a Jesús lleno de gloria, en su resurrección, (paso a la nueva vida).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 vela encendida: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por el Bautismo recibimos la luz de Cristo, que iluminará nuestra vida. La vela encendida significa el triunfo de Cristo sobre las tinieblas del pecado.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 unción con el óleo: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significa la fuerza que el Bautismo transmite a la persona que lo recibe.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 unción con el santo crisma: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El bautizado es consagrado como sacerdote, profeta y rey para dar testimonio de Cristo Jesús, extender su misión e instaurar el Reino de Dios.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Renuncia y profesión de fe: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Por la renuncia al mal muerte al pecado y por la profesión de fe adhesión a Cristo. Aquí se evidencia la participación insustituible del hombre en la renovación operada por el bautismo.</a:t>
            </a: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endParaRPr lang="es-ES" sz="16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endParaRPr lang="es-ES" sz="16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Tx/>
              <a:buChar char="-"/>
            </a:pPr>
            <a:endParaRPr lang="es-ES" sz="16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612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EEB7F0-6B01-3169-7E4D-A4177E5CC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DDB34175-F3DF-4819-3C6A-F9196F5899E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226142" y="1818424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9B4740F-3001-4537-BD7D-051D2C6ED932}"/>
              </a:ext>
            </a:extLst>
          </p:cNvPr>
          <p:cNvSpPr/>
          <p:nvPr/>
        </p:nvSpPr>
        <p:spPr>
          <a:xfrm>
            <a:off x="5653159" y="482674"/>
            <a:ext cx="2815130" cy="15929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3200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Recordemos:</a:t>
            </a:r>
            <a:endParaRPr lang="es-ES" sz="32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es-ES" sz="32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ES" sz="32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AD430FC-B200-0EFD-308F-1E735C86D628}"/>
              </a:ext>
            </a:extLst>
          </p:cNvPr>
          <p:cNvSpPr txBox="1"/>
          <p:nvPr/>
        </p:nvSpPr>
        <p:spPr>
          <a:xfrm>
            <a:off x="2684206" y="1686898"/>
            <a:ext cx="9045678" cy="3985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ln>
                  <a:noFill/>
                </a:ln>
                <a:effectLst/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✓</a:t>
            </a:r>
            <a:r>
              <a:rPr lang="es-ES" sz="1800" kern="10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Los Sacramentos de Cristo son </a:t>
            </a:r>
            <a:r>
              <a:rPr lang="es-ES" sz="1800" b="1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s-E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Segoe UI Symbol" panose="020B0502040204020203" pitchFamily="34" charset="0"/>
              </a:rPr>
              <a:t>✓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El Bautismo </a:t>
            </a:r>
            <a:r>
              <a:rPr lang="es-ES" sz="1800" b="1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es el primero de los sacramentos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la puerta de acceso.  </a:t>
            </a:r>
            <a:endParaRPr lang="es-E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Segoe UI Symbol" panose="020B0502040204020203" pitchFamily="34" charset="0"/>
              </a:rPr>
              <a:t>✓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La palabra bautismo significa </a:t>
            </a:r>
            <a:r>
              <a:rPr lang="es-ES" sz="1800" b="1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“sumergir”, 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“introducir en el agua”.  </a:t>
            </a:r>
            <a:endParaRPr lang="es-E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Segoe UI Symbol" panose="020B0502040204020203" pitchFamily="34" charset="0"/>
              </a:rPr>
              <a:t>✓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El Bautismo, renacemos a una nueva vida, la vida de los hijos de Dios, </a:t>
            </a:r>
            <a:r>
              <a:rPr lang="es-ES" sz="1800" b="1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podemos llamar a Dios Padre.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Podemos tener una relación de confianza y cercanía con Dios.</a:t>
            </a:r>
            <a:endParaRPr lang="es-E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Segoe UI Symbol" panose="020B0502040204020203" pitchFamily="34" charset="0"/>
              </a:rPr>
              <a:t>✓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Por el Bautismo </a:t>
            </a:r>
            <a:r>
              <a:rPr lang="es-ES" sz="1800" b="1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somos templo del Espíritu Santo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es decir el Espíritu habita en nosotros.</a:t>
            </a:r>
            <a:endParaRPr lang="es-E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Segoe UI Symbol" panose="020B0502040204020203" pitchFamily="34" charset="0"/>
              </a:rPr>
              <a:t>✓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Por el Bautismo formamos la gran familia: </a:t>
            </a:r>
            <a:r>
              <a:rPr lang="es-ES" sz="1800" b="1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 Iglesia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Somos parte del Pueblo de Dios.</a:t>
            </a:r>
            <a:endParaRPr lang="es-E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Segoe UI Symbol" panose="020B0502040204020203" pitchFamily="34" charset="0"/>
              </a:rPr>
              <a:t>✓</a:t>
            </a:r>
            <a:r>
              <a:rPr lang="es-ES" sz="1800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Por el Bautismo </a:t>
            </a:r>
            <a:r>
              <a:rPr lang="es-ES" sz="1800" b="1" kern="100" dirty="0">
                <a:ln>
                  <a:noFill/>
                </a:ln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somos hermanos de Jesús. </a:t>
            </a:r>
            <a:endParaRPr lang="es-ES" sz="1800" b="1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429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258E9F-0757-5225-D4EC-05C39CDB5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805E129D-B5C9-C6D8-B528-E37A7C22B24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98323" y="1844020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BB0A03A-5F88-6820-9D35-6DA96F925092}"/>
              </a:ext>
            </a:extLst>
          </p:cNvPr>
          <p:cNvSpPr txBox="1"/>
          <p:nvPr/>
        </p:nvSpPr>
        <p:spPr>
          <a:xfrm>
            <a:off x="2566219" y="654512"/>
            <a:ext cx="9045678" cy="5310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  <a:buNone/>
            </a:pP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Bautismo nos marca con un signo indeleble y definitivo, llamado </a:t>
            </a:r>
            <a:r>
              <a:rPr lang="es-ES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carácter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que nos distingue como Catequesis </a:t>
            </a:r>
            <a:r>
              <a:rPr lang="es-ES" sz="16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Prebautismal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pertenecientes a Cristo:</a:t>
            </a:r>
          </a:p>
          <a:p>
            <a:pPr algn="just">
              <a:lnSpc>
                <a:spcPct val="150000"/>
              </a:lnSpc>
              <a:buNone/>
            </a:pP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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que recibe el Bautismo queda marcado por una vocación.</a:t>
            </a:r>
            <a:endParaRPr lang="es-ES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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bautismo hace del niño una nueva criatura.</a:t>
            </a:r>
            <a:endParaRPr lang="es-ES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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Nos hace miembros del Cuerpo de Cristo que es la Iglesia.</a:t>
            </a:r>
            <a:endParaRPr lang="es-ES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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 perdonan todos los pecados. Borra el pecado original.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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 da el don del Espíritu Santo.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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niño bautizado queda hecho: Hijo de Dios Padre, Hermano y miembro de Cristo: Y por lo mismo hijo de María Santísima: Templo del Espíritu Santo.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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Quedan marcados con un sello espiritual imborrable: el Bautismo no se puede repetir. Ese "sello" indica su pertenencia a Jesús hasta la muerte, y por toda la eternidad</a:t>
            </a:r>
            <a:r>
              <a:rPr lang="es-ES" kern="1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"/>
            </a:pPr>
            <a:r>
              <a:rPr lang="es-E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Comienzan a ser herederos del Cielo.</a:t>
            </a:r>
          </a:p>
        </p:txBody>
      </p:sp>
    </p:spTree>
    <p:extLst>
      <p:ext uri="{BB962C8B-B14F-4D97-AF65-F5344CB8AC3E}">
        <p14:creationId xmlns:p14="http://schemas.microsoft.com/office/powerpoint/2010/main" val="2408766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E4149A-BFEB-89FA-E7EB-87EC5F91DD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79DDAE82-6D54-D54D-CD4F-24FB72DFC10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98323" y="1844020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CFA551C-B71E-A0D9-7EB5-BD4F0BA10906}"/>
              </a:ext>
            </a:extLst>
          </p:cNvPr>
          <p:cNvSpPr txBox="1"/>
          <p:nvPr/>
        </p:nvSpPr>
        <p:spPr>
          <a:xfrm>
            <a:off x="2546554" y="1844020"/>
            <a:ext cx="9045678" cy="4151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 vida es siempre una donación, recibimos regalos que no pedimos, pero que nuestros seres amados nos quieren transmitir, porque quieren lo mejor para nosotros.  Así ocurre con el Bautismo. </a:t>
            </a:r>
          </a:p>
          <a:p>
            <a:pPr indent="450215" algn="just">
              <a:lnSpc>
                <a:spcPct val="150000"/>
              </a:lnSpc>
            </a:pPr>
            <a:endParaRPr lang="es-E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buNone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 bautismo es una hermosa </a:t>
            </a:r>
            <a:r>
              <a:rPr lang="es-ES" sz="20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donación</a:t>
            </a: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porque nos confiere el don de ser amados por el amor eterno de Dios. </a:t>
            </a:r>
          </a:p>
          <a:p>
            <a:pPr indent="450215" algn="just">
              <a:lnSpc>
                <a:spcPct val="150000"/>
              </a:lnSpc>
              <a:buNone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Con el Bautismo hacemos explicita la voluntad de vivir el regalo de la vida dada por Dios, como él nos ha soñado. 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866F870-E90E-BFD7-5EE7-582886C5F750}"/>
              </a:ext>
            </a:extLst>
          </p:cNvPr>
          <p:cNvSpPr txBox="1"/>
          <p:nvPr/>
        </p:nvSpPr>
        <p:spPr>
          <a:xfrm>
            <a:off x="2745716" y="519033"/>
            <a:ext cx="8305741" cy="966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</a:pPr>
            <a:r>
              <a:rPr lang="es-ES" sz="2000" b="1" kern="1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¿Por qué es importante bautizar a nuestros hijos siendo párvulos y no esperar a que sean adultos? </a:t>
            </a:r>
          </a:p>
        </p:txBody>
      </p:sp>
    </p:spTree>
    <p:extLst>
      <p:ext uri="{BB962C8B-B14F-4D97-AF65-F5344CB8AC3E}">
        <p14:creationId xmlns:p14="http://schemas.microsoft.com/office/powerpoint/2010/main" val="2965652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2D08F5-202D-5193-9BFF-4C778AEF8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BF5F1016-DD41-F580-9348-2877CC84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98323" y="1844020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725CEE0-F120-42F6-9062-6B995395576E}"/>
              </a:ext>
            </a:extLst>
          </p:cNvPr>
          <p:cNvSpPr txBox="1"/>
          <p:nvPr/>
        </p:nvSpPr>
        <p:spPr>
          <a:xfrm>
            <a:off x="2585881" y="1627388"/>
            <a:ext cx="8888363" cy="4202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Los padres y padrinos tienen la misión de acompañar toda su vida al niño/a que será bautizado. </a:t>
            </a:r>
            <a:r>
              <a:rPr lang="es-ES" kern="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Es mucho más que un compromiso social. </a:t>
            </a:r>
          </a:p>
          <a:p>
            <a:pPr indent="450215" algn="just">
              <a:lnSpc>
                <a:spcPct val="150000"/>
              </a:lnSpc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Es un compromiso con el </a:t>
            </a:r>
            <a:r>
              <a:rPr lang="es-E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crecimiento personal y espiritual </a:t>
            </a: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del niño/a.  </a:t>
            </a:r>
          </a:p>
          <a:p>
            <a:pPr indent="450215" algn="just">
              <a:lnSpc>
                <a:spcPct val="150000"/>
              </a:lnSpc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Sois los responsables de </a:t>
            </a:r>
            <a:r>
              <a:rPr lang="es-E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educar en la fe</a:t>
            </a: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de </a:t>
            </a:r>
            <a:r>
              <a:rPr lang="es-E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dar a conocer a Dios</a:t>
            </a: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de </a:t>
            </a:r>
            <a:r>
              <a:rPr lang="es-E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dar testimonio de vida,</a:t>
            </a: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s-E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transmitirle valores</a:t>
            </a: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</a:p>
          <a:p>
            <a:pPr indent="450215" algn="just">
              <a:lnSpc>
                <a:spcPct val="150000"/>
              </a:lnSpc>
              <a:buNone/>
            </a:pP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50000"/>
              </a:lnSpc>
              <a:buNone/>
            </a:pPr>
            <a:r>
              <a:rPr lang="es-ES" kern="100" dirty="0"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ois los primeros educadores de sus hijos, </a:t>
            </a:r>
            <a:r>
              <a:rPr lang="es-E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 ustedes conocerán a Dios</a:t>
            </a: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su </a:t>
            </a:r>
            <a:r>
              <a:rPr lang="es-E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Evangelio</a:t>
            </a:r>
            <a:r>
              <a:rPr lang="es-E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 también de ustedes aprenderán a amar, perdonar, ser generosos, respetuosos.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AE8F381-1150-24BE-74CD-D8A2D9E23162}"/>
              </a:ext>
            </a:extLst>
          </p:cNvPr>
          <p:cNvSpPr txBox="1"/>
          <p:nvPr/>
        </p:nvSpPr>
        <p:spPr>
          <a:xfrm>
            <a:off x="2585882" y="609994"/>
            <a:ext cx="8465575" cy="10173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s-ES" sz="2000" b="1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¿Qué compromiso asumen padres y padrinos en el Sacramento del Bautismo? </a:t>
            </a:r>
          </a:p>
          <a:p>
            <a:pPr algn="just">
              <a:lnSpc>
                <a:spcPct val="150000"/>
              </a:lnSpc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786645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E06F68-062B-A48A-69B0-E4287FFF9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3880C38B-1D34-20EC-D146-5AFE8D84A40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98324" y="1917290"/>
            <a:ext cx="2597066" cy="378097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542336F-D15C-3FB3-F611-C2B1800AF3B3}"/>
              </a:ext>
            </a:extLst>
          </p:cNvPr>
          <p:cNvSpPr txBox="1"/>
          <p:nvPr/>
        </p:nvSpPr>
        <p:spPr>
          <a:xfrm>
            <a:off x="2556386" y="1528829"/>
            <a:ext cx="9045678" cy="4484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SzPct val="125000"/>
              <a:buFont typeface="Tw Cen MT" panose="020B0602020104020603" pitchFamily="34" charset="0"/>
              <a:buChar char="+"/>
            </a:pPr>
            <a:r>
              <a:rPr lang="es-ES" sz="16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 fe y la vida de los padres: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Predicar con el propio ejemplo es la mejor manera de ayudar al niño a ser cristiano. Es importante que vea a los padres rezar, que participan los domingos en la misa... </a:t>
            </a:r>
          </a:p>
          <a:p>
            <a:pPr marL="285750" indent="-285750" algn="just">
              <a:lnSpc>
                <a:spcPct val="150000"/>
              </a:lnSpc>
              <a:buSzPct val="125000"/>
              <a:buFont typeface="Tw Cen MT" panose="020B0602020104020603" pitchFamily="34" charset="0"/>
              <a:buChar char="+"/>
            </a:pPr>
            <a:r>
              <a:rPr lang="es-ES" sz="16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Enseñarle a rezar: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Desde pequeño, el niño debe aprender a relacionarse con Dios, a rezar. </a:t>
            </a:r>
          </a:p>
          <a:p>
            <a:pPr marL="285750" indent="-285750" algn="just">
              <a:lnSpc>
                <a:spcPct val="150000"/>
              </a:lnSpc>
              <a:buSzPct val="125000"/>
              <a:buFont typeface="Tw Cen MT" panose="020B0602020104020603" pitchFamily="34" charset="0"/>
              <a:buChar char="+"/>
            </a:pPr>
            <a:r>
              <a:rPr lang="es-ES" sz="16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Enseñarle actitudes cristianas: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Que las vea en los padres, pero ayudarle también a vivirlas. Por ejemplo: a compartir sus juguetes, a visitar algún amigo o familiar enfermo, a perdonar…</a:t>
            </a:r>
            <a:endParaRPr lang="es-ES" sz="1600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SzPct val="125000"/>
              <a:buFont typeface="Tw Cen MT" panose="020B0602020104020603" pitchFamily="34" charset="0"/>
              <a:buChar char="+"/>
            </a:pPr>
            <a:r>
              <a:rPr lang="es-ES" sz="16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Tener signos cristianos en casa: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que vea, como algo que forma parte de la casa, algún signo cristiano: una cruz, una imagen de la Virgen, el belén por Navidades... </a:t>
            </a:r>
          </a:p>
          <a:p>
            <a:pPr marL="285750" indent="-285750" algn="just">
              <a:lnSpc>
                <a:spcPct val="150000"/>
              </a:lnSpc>
              <a:buSzPct val="125000"/>
              <a:buFont typeface="Tw Cen MT" panose="020B0602020104020603" pitchFamily="34" charset="0"/>
              <a:buChar char="+"/>
            </a:pPr>
            <a:r>
              <a:rPr lang="es-ES" sz="16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Celebrar el aniversario del bautismo: 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Si celebramos el aniversario del nacimiento (el cumpleaños), ¿por qué no celebrar también el aniversario del bautismo para recordar la importancia de ser cristiano? </a:t>
            </a:r>
            <a:endParaRPr lang="es-ES" sz="1600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SzPct val="125000"/>
              <a:buFont typeface="Tw Cen MT" panose="020B0602020104020603" pitchFamily="34" charset="0"/>
              <a:buChar char="+"/>
            </a:pPr>
            <a:r>
              <a:rPr lang="es-ES" sz="1600" i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Incorporado, en la medida que crezca, a la vida de la comunidad:</a:t>
            </a:r>
            <a:r>
              <a:rPr lang="es-ES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que el niño avance en este camino será necesario llevarlo a la Iglesia para que reciba también los demás sacramentos (eucaristía, penitencia, confirmación...).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0DD434C-CCBC-0363-5289-4FEBABBE55A4}"/>
              </a:ext>
            </a:extLst>
          </p:cNvPr>
          <p:cNvSpPr txBox="1"/>
          <p:nvPr/>
        </p:nvSpPr>
        <p:spPr>
          <a:xfrm>
            <a:off x="4414683" y="573241"/>
            <a:ext cx="6931742" cy="1192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s-ES" sz="2400" b="1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¿Cómo le ayudaremos a ser cristiano? </a:t>
            </a:r>
          </a:p>
          <a:p>
            <a:pPr algn="just">
              <a:lnSpc>
                <a:spcPct val="150000"/>
              </a:lnSpc>
            </a:pPr>
            <a:r>
              <a:rPr lang="es-ES" sz="2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94873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137E63-F084-5EB8-8DB2-A2D4AE9C8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69D148ED-E72C-2BED-50EC-DDB78B6B0CF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98323" y="1844020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3FAB5B5-8156-69C2-2A9F-D65017CAC24F}"/>
              </a:ext>
            </a:extLst>
          </p:cNvPr>
          <p:cNvSpPr txBox="1"/>
          <p:nvPr/>
        </p:nvSpPr>
        <p:spPr>
          <a:xfrm>
            <a:off x="3195484" y="523973"/>
            <a:ext cx="7787149" cy="751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s-ES" sz="3200" b="1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RITO DEL SACRAMENTO DEL BAUTISMO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97E895B-1F73-938C-F513-B5A5E79FA03C}"/>
              </a:ext>
            </a:extLst>
          </p:cNvPr>
          <p:cNvSpPr txBox="1"/>
          <p:nvPr/>
        </p:nvSpPr>
        <p:spPr>
          <a:xfrm>
            <a:off x="3969773" y="1706368"/>
            <a:ext cx="7484808" cy="3869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 celebración consta de cuatro partes: </a:t>
            </a: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endParaRPr lang="es-ES" sz="24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1. Rito de acogida: la comunidad acoge al bautizando </a:t>
            </a: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2. Liturgia de la Palabra. </a:t>
            </a: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2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3. Liturgia del sacramento.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s-ES" sz="2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4. Rito de despedida. </a:t>
            </a:r>
          </a:p>
        </p:txBody>
      </p:sp>
    </p:spTree>
    <p:extLst>
      <p:ext uri="{BB962C8B-B14F-4D97-AF65-F5344CB8AC3E}">
        <p14:creationId xmlns:p14="http://schemas.microsoft.com/office/powerpoint/2010/main" val="27594262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8F4B6C-9ED9-0983-95BF-3A08CC8BB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CF33CD99-44B8-BFCB-79A6-0ECC501761E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6000"/>
          </a:blip>
          <a:stretch>
            <a:fillRect/>
          </a:stretch>
        </p:blipFill>
        <p:spPr>
          <a:xfrm>
            <a:off x="98323" y="1844020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6AE4206-6E4C-D27A-E0B8-341504A5AD21}"/>
              </a:ext>
            </a:extLst>
          </p:cNvPr>
          <p:cNvSpPr txBox="1"/>
          <p:nvPr/>
        </p:nvSpPr>
        <p:spPr>
          <a:xfrm>
            <a:off x="5503608" y="476851"/>
            <a:ext cx="3896031" cy="751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s-ES" sz="3200" b="1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RITO DE ACOGIDA: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E672D7F-3A48-8ACC-B97E-2B7A6EDFE4FA}"/>
              </a:ext>
            </a:extLst>
          </p:cNvPr>
          <p:cNvSpPr txBox="1"/>
          <p:nvPr/>
        </p:nvSpPr>
        <p:spPr>
          <a:xfrm>
            <a:off x="2491249" y="1249639"/>
            <a:ext cx="9920747" cy="514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I. Preguntas</a:t>
            </a:r>
            <a:endParaRPr lang="es-ES" sz="14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Pregunta: ¿QUÉ PEDÍS A LA IGLESIA DE DIOS PARA ESTE NIÑO? </a:t>
            </a: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Respuesta: El bautismo. </a:t>
            </a: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Pregunta: ¿AL PEDIR EL BAUTISMO PARA ESTE NIÑO OS COMPROMETÉIS A SEGUIR EDUCÁNDOLO EN LA FE...? </a:t>
            </a: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Respuesta: Sí, nos comprometemos.</a:t>
            </a: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Pregunta: ¿VOSOTROS PADRINOS, ESTÁIS DISPUESTOS A AYUDAR A LOS PADRES DE ESTE NIÑO EN ESTA EDUCACIÓN EN LA FE? </a:t>
            </a: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Respuesta: Sí, estamos dispuestos. </a:t>
            </a: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II. El nombre del niño </a:t>
            </a:r>
            <a:endParaRPr lang="es-ES" sz="14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III. La señal de la cruz </a:t>
            </a:r>
            <a:endParaRPr lang="es-ES" sz="14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Primero la hace el ministro, luego sus padres y padrinos. </a:t>
            </a:r>
          </a:p>
          <a:p>
            <a:pPr indent="450215">
              <a:lnSpc>
                <a:spcPct val="150000"/>
              </a:lnSpc>
              <a:spcAft>
                <a:spcPts val="800"/>
              </a:spcAft>
              <a:buNone/>
            </a:pPr>
            <a:r>
              <a:rPr lang="es-ES" sz="14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 hace en la frente del niño.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s-E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8518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C927A3-27D5-7E17-D358-128C74F13C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131D8552-5A46-914B-4A34-325942BCD19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98323" y="1844020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7878F78-4248-1A89-3A24-07461A202591}"/>
              </a:ext>
            </a:extLst>
          </p:cNvPr>
          <p:cNvSpPr txBox="1"/>
          <p:nvPr/>
        </p:nvSpPr>
        <p:spPr>
          <a:xfrm>
            <a:off x="4277032" y="486471"/>
            <a:ext cx="6096000" cy="751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s-ES" sz="3200" b="1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LITURGIA DE LA PALABRA: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1E9D8B8-9067-DED9-E94A-F8A9447AEC2C}"/>
              </a:ext>
            </a:extLst>
          </p:cNvPr>
          <p:cNvSpPr txBox="1"/>
          <p:nvPr/>
        </p:nvSpPr>
        <p:spPr>
          <a:xfrm>
            <a:off x="3352800" y="2030831"/>
            <a:ext cx="8121445" cy="2812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Lecturas bíblicas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Homilía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Oración de los fieles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Unción con óleo de los catecúmenos (Se debe descubrir el pecho del niño, para ser ungido.) </a:t>
            </a:r>
          </a:p>
          <a:p>
            <a:pPr marL="685800">
              <a:lnSpc>
                <a:spcPct val="150000"/>
              </a:lnSpc>
              <a:spcAft>
                <a:spcPts val="800"/>
              </a:spcAft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52814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A82683-1A28-E585-3595-F08803892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A0D83734-28D2-21E5-71EA-DA4254B3C4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98323" y="1844020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CE40909-22DF-F8E5-DF8D-065CC409B70B}"/>
              </a:ext>
            </a:extLst>
          </p:cNvPr>
          <p:cNvSpPr txBox="1"/>
          <p:nvPr/>
        </p:nvSpPr>
        <p:spPr>
          <a:xfrm>
            <a:off x="4336027" y="464980"/>
            <a:ext cx="5778938" cy="751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s-ES" sz="3200" b="1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LITURGIA DEL SACRAMENTO: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BA373FAA-8232-1C27-21BF-D9DE371BEC8A}"/>
              </a:ext>
            </a:extLst>
          </p:cNvPr>
          <p:cNvSpPr txBox="1"/>
          <p:nvPr/>
        </p:nvSpPr>
        <p:spPr>
          <a:xfrm>
            <a:off x="2745717" y="2030831"/>
            <a:ext cx="9249638" cy="2351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Bendición del agua 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Renuncias y profesión de fe. (La respuesta se hace en singular, es decir: Sí creo) 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Rito del bautismo 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Unción con el santo crisma (Se unge al niño para que sea sacerdote, profeta y rey) 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Vestidura blanca </a:t>
            </a:r>
          </a:p>
        </p:txBody>
      </p:sp>
    </p:spTree>
    <p:extLst>
      <p:ext uri="{BB962C8B-B14F-4D97-AF65-F5344CB8AC3E}">
        <p14:creationId xmlns:p14="http://schemas.microsoft.com/office/powerpoint/2010/main" val="34231524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64C379-C4A9-5FF6-7DCA-E8C929A89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D0C5571C-F333-3650-366C-88BFBBD0CC9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98323" y="1844020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86EDFFA-7EFF-B639-3ADC-8A69D37938BC}"/>
              </a:ext>
            </a:extLst>
          </p:cNvPr>
          <p:cNvSpPr txBox="1"/>
          <p:nvPr/>
        </p:nvSpPr>
        <p:spPr>
          <a:xfrm>
            <a:off x="5120149" y="496302"/>
            <a:ext cx="4879257" cy="751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s-ES" sz="3200" b="1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RITO DE DESPEDIDA: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26AEAE3-DEEE-039B-871F-10888075A875}"/>
              </a:ext>
            </a:extLst>
          </p:cNvPr>
          <p:cNvSpPr txBox="1"/>
          <p:nvPr/>
        </p:nvSpPr>
        <p:spPr>
          <a:xfrm>
            <a:off x="3903405" y="2030831"/>
            <a:ext cx="7688827" cy="2351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Luz. Los padrinos encienden el cirio del cirio pascual, que representa a Cristo Resucitado.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Padre Nuestro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Bendición 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romanUcPeriod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Despedida.</a:t>
            </a:r>
          </a:p>
        </p:txBody>
      </p:sp>
    </p:spTree>
    <p:extLst>
      <p:ext uri="{BB962C8B-B14F-4D97-AF65-F5344CB8AC3E}">
        <p14:creationId xmlns:p14="http://schemas.microsoft.com/office/powerpoint/2010/main" val="25812308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BA697B-C853-F4E7-BFB2-3390381166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Un conjunto de letras blancas en fondo azul&#10;&#10;El contenido generado por IA puede ser incorrecto.">
            <a:extLst>
              <a:ext uri="{FF2B5EF4-FFF2-40B4-BE49-F238E27FC236}">
                <a16:creationId xmlns:a16="http://schemas.microsoft.com/office/drawing/2014/main" id="{83662332-59B4-9785-5BD0-CBB7FECFF7C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6000"/>
          </a:blip>
          <a:stretch>
            <a:fillRect/>
          </a:stretch>
        </p:blipFill>
        <p:spPr>
          <a:xfrm>
            <a:off x="98323" y="1844020"/>
            <a:ext cx="2647393" cy="3854245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A95E412-8009-A8DE-E234-4344CBA7A306}"/>
              </a:ext>
            </a:extLst>
          </p:cNvPr>
          <p:cNvSpPr txBox="1"/>
          <p:nvPr/>
        </p:nvSpPr>
        <p:spPr>
          <a:xfrm>
            <a:off x="5690419" y="565128"/>
            <a:ext cx="4879257" cy="12943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s-ES" sz="3200" b="1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DIALOGUEMOS:</a:t>
            </a:r>
          </a:p>
          <a:p>
            <a:pPr algn="just">
              <a:lnSpc>
                <a:spcPct val="150000"/>
              </a:lnSpc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5D21B10-FF0B-51BD-0F0C-4CFE12E222A1}"/>
              </a:ext>
            </a:extLst>
          </p:cNvPr>
          <p:cNvSpPr txBox="1"/>
          <p:nvPr/>
        </p:nvSpPr>
        <p:spPr>
          <a:xfrm>
            <a:off x="3077497" y="2030831"/>
            <a:ext cx="8514735" cy="3274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¿Quién es Dios para mí y qué lugar ocupa en mi vida?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Padres, ¿Qué ha motivado la intención de bautizar a vuestro hijo/a?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Padrinos, ¿Por qué habéis aceptado este gran compromiso de ser padrino/madrina?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¿Qué creencias/valores os gustaría enseñar a vuestro hijo/ahijado?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es-ES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¿Por qué consideráis importante bautizar a vuestro hijo/ahijado?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es-ES" sz="2000" dirty="0">
                <a:effectLst/>
                <a:ea typeface="Calibri" panose="020F0502020204030204" pitchFamily="34" charset="0"/>
              </a:rPr>
              <a:t>¿Qué enseñanzas de Jesús os gustaría trasmitirle? </a:t>
            </a:r>
            <a:endParaRPr lang="es-ES" sz="2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423382"/>
      </p:ext>
    </p:extLst>
  </p:cSld>
  <p:clrMapOvr>
    <a:masterClrMapping/>
  </p:clrMapOvr>
</p:sld>
</file>

<file path=ppt/theme/theme1.xml><?xml version="1.0" encoding="utf-8"?>
<a:theme xmlns:a="http://schemas.openxmlformats.org/drawingml/2006/main" name="Got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TM04033925[[fn=Gota]]</Template>
  <TotalTime>301</TotalTime>
  <Words>2650</Words>
  <Application>Microsoft Office PowerPoint</Application>
  <PresentationFormat>Panorámica</PresentationFormat>
  <Paragraphs>196</Paragraphs>
  <Slides>24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2" baseType="lpstr">
      <vt:lpstr>Aptos</vt:lpstr>
      <vt:lpstr>Arial</vt:lpstr>
      <vt:lpstr>Calibri</vt:lpstr>
      <vt:lpstr>Segoe UI Symbol</vt:lpstr>
      <vt:lpstr>Times New Roman</vt:lpstr>
      <vt:lpstr>Tw Cen MT</vt:lpstr>
      <vt:lpstr>Wingdings</vt:lpstr>
      <vt:lpstr>Gota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Ana Maria Socorro Ramos</dc:creator>
  <cp:lastModifiedBy>Ana Maria Socorro Ramos</cp:lastModifiedBy>
  <cp:revision>18</cp:revision>
  <dcterms:created xsi:type="dcterms:W3CDTF">2025-06-01T19:02:46Z</dcterms:created>
  <dcterms:modified xsi:type="dcterms:W3CDTF">2025-06-02T22:00:07Z</dcterms:modified>
</cp:coreProperties>
</file>